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366" r:id="rId2"/>
    <p:sldId id="381" r:id="rId3"/>
    <p:sldId id="388" r:id="rId4"/>
    <p:sldId id="391" r:id="rId5"/>
    <p:sldId id="389" r:id="rId6"/>
    <p:sldId id="392" r:id="rId7"/>
    <p:sldId id="377" r:id="rId8"/>
    <p:sldId id="380" r:id="rId9"/>
    <p:sldId id="364" r:id="rId10"/>
    <p:sldId id="382" r:id="rId11"/>
    <p:sldId id="378" r:id="rId12"/>
    <p:sldId id="390" r:id="rId13"/>
    <p:sldId id="387" r:id="rId14"/>
  </p:sldIdLst>
  <p:sldSz cx="9144000" cy="6858000" type="screen4x3"/>
  <p:notesSz cx="6858000" cy="9144000"/>
  <p:defaultTextStyle>
    <a:defPPr>
      <a:defRPr lang="he-IL"/>
    </a:defPPr>
    <a:lvl1pPr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1pPr>
    <a:lvl2pPr marL="4572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2pPr>
    <a:lvl3pPr marL="9144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3pPr>
    <a:lvl4pPr marL="13716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4pPr>
    <a:lvl5pPr marL="1828800" algn="ctr" rtl="1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Verdan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CCCCFF"/>
    <a:srgbClr val="FFFF00"/>
    <a:srgbClr val="FFFFCC"/>
    <a:srgbClr val="000000"/>
    <a:srgbClr val="996633"/>
    <a:srgbClr val="C75173"/>
    <a:srgbClr val="FDC4A1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619" autoAdjust="0"/>
    <p:restoredTop sz="94764" autoAdjust="0"/>
  </p:normalViewPr>
  <p:slideViewPr>
    <p:cSldViewPr>
      <p:cViewPr varScale="1">
        <p:scale>
          <a:sx n="82" d="100"/>
          <a:sy n="82" d="100"/>
        </p:scale>
        <p:origin x="176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6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5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atz" userId="701e3666ffdbc69a" providerId="LiveId" clId="{DEFB91EE-DD79-4403-ABB6-D30CB19CC825}"/>
    <pc:docChg chg="undo custSel addSld modSld sldOrd delMainMaster modMainMaster">
      <pc:chgData name="Daniel Katz" userId="701e3666ffdbc69a" providerId="LiveId" clId="{DEFB91EE-DD79-4403-ABB6-D30CB19CC825}" dt="2018-11-16T09:42:44.565" v="2307" actId="478"/>
      <pc:docMkLst>
        <pc:docMk/>
      </pc:docMkLst>
      <pc:sldChg chg="modSp">
        <pc:chgData name="Daniel Katz" userId="701e3666ffdbc69a" providerId="LiveId" clId="{DEFB91EE-DD79-4403-ABB6-D30CB19CC825}" dt="2018-11-15T14:56:16.378" v="257" actId="1036"/>
        <pc:sldMkLst>
          <pc:docMk/>
          <pc:sldMk cId="0" sldId="362"/>
        </pc:sldMkLst>
        <pc:spChg chg="mod">
          <ac:chgData name="Daniel Katz" userId="701e3666ffdbc69a" providerId="LiveId" clId="{DEFB91EE-DD79-4403-ABB6-D30CB19CC825}" dt="2018-11-15T14:56:16.378" v="257" actId="1036"/>
          <ac:spMkLst>
            <pc:docMk/>
            <pc:sldMk cId="0" sldId="362"/>
            <ac:spMk id="4" creationId="{00000000-0000-0000-0000-000000000000}"/>
          </ac:spMkLst>
        </pc:spChg>
        <pc:picChg chg="mod">
          <ac:chgData name="Daniel Katz" userId="701e3666ffdbc69a" providerId="LiveId" clId="{DEFB91EE-DD79-4403-ABB6-D30CB19CC825}" dt="2018-11-15T14:56:13.472" v="253" actId="1076"/>
          <ac:picMkLst>
            <pc:docMk/>
            <pc:sldMk cId="0" sldId="362"/>
            <ac:picMk id="3075" creationId="{00000000-0000-0000-0000-000000000000}"/>
          </ac:picMkLst>
        </pc:picChg>
      </pc:sldChg>
      <pc:sldChg chg="addSp delSp modSp">
        <pc:chgData name="Daniel Katz" userId="701e3666ffdbc69a" providerId="LiveId" clId="{DEFB91EE-DD79-4403-ABB6-D30CB19CC825}" dt="2018-11-16T09:14:54.392" v="1861" actId="20577"/>
        <pc:sldMkLst>
          <pc:docMk/>
          <pc:sldMk cId="3133511939" sldId="364"/>
        </pc:sldMkLst>
        <pc:spChg chg="add del mod">
          <ac:chgData name="Daniel Katz" userId="701e3666ffdbc69a" providerId="LiveId" clId="{DEFB91EE-DD79-4403-ABB6-D30CB19CC825}" dt="2018-11-16T09:14:54.392" v="1861" actId="20577"/>
          <ac:spMkLst>
            <pc:docMk/>
            <pc:sldMk cId="3133511939" sldId="364"/>
            <ac:spMk id="4" creationId="{00000000-0000-0000-0000-000000000000}"/>
          </ac:spMkLst>
        </pc:spChg>
        <pc:spChg chg="mod">
          <ac:chgData name="Daniel Katz" userId="701e3666ffdbc69a" providerId="LiveId" clId="{DEFB91EE-DD79-4403-ABB6-D30CB19CC825}" dt="2018-11-16T09:12:46.835" v="1688" actId="6549"/>
          <ac:spMkLst>
            <pc:docMk/>
            <pc:sldMk cId="3133511939" sldId="364"/>
            <ac:spMk id="7" creationId="{00000000-0000-0000-0000-000000000000}"/>
          </ac:spMkLst>
        </pc:spChg>
        <pc:grpChg chg="add mod">
          <ac:chgData name="Daniel Katz" userId="701e3666ffdbc69a" providerId="LiveId" clId="{DEFB91EE-DD79-4403-ABB6-D30CB19CC825}" dt="2018-11-16T09:14:10.508" v="1807" actId="1035"/>
          <ac:grpSpMkLst>
            <pc:docMk/>
            <pc:sldMk cId="3133511939" sldId="364"/>
            <ac:grpSpMk id="24" creationId="{214CD7B2-573B-4DE0-8DFC-5CAD056A47F2}"/>
          </ac:grpSpMkLst>
        </pc:grpChg>
        <pc:picChg chg="add mod">
          <ac:chgData name="Daniel Katz" userId="701e3666ffdbc69a" providerId="LiveId" clId="{DEFB91EE-DD79-4403-ABB6-D30CB19CC825}" dt="2018-11-15T14:51:31.301" v="118" actId="164"/>
          <ac:picMkLst>
            <pc:docMk/>
            <pc:sldMk cId="3133511939" sldId="364"/>
            <ac:picMk id="5" creationId="{05812BEA-58A9-4240-B3B2-95F9AF4A2888}"/>
          </ac:picMkLst>
        </pc:picChg>
        <pc:picChg chg="add mod">
          <ac:chgData name="Daniel Katz" userId="701e3666ffdbc69a" providerId="LiveId" clId="{DEFB91EE-DD79-4403-ABB6-D30CB19CC825}" dt="2018-11-15T14:51:31.301" v="118" actId="164"/>
          <ac:picMkLst>
            <pc:docMk/>
            <pc:sldMk cId="3133511939" sldId="364"/>
            <ac:picMk id="6" creationId="{0725E16A-F021-4FF7-A674-5541503294D2}"/>
          </ac:picMkLst>
        </pc:picChg>
        <pc:picChg chg="add mod">
          <ac:chgData name="Daniel Katz" userId="701e3666ffdbc69a" providerId="LiveId" clId="{DEFB91EE-DD79-4403-ABB6-D30CB19CC825}" dt="2018-11-15T14:51:31.301" v="118" actId="164"/>
          <ac:picMkLst>
            <pc:docMk/>
            <pc:sldMk cId="3133511939" sldId="364"/>
            <ac:picMk id="8" creationId="{DCFA44D6-D0DD-42B3-820D-2350BB352189}"/>
          </ac:picMkLst>
        </pc:picChg>
        <pc:picChg chg="del">
          <ac:chgData name="Daniel Katz" userId="701e3666ffdbc69a" providerId="LiveId" clId="{DEFB91EE-DD79-4403-ABB6-D30CB19CC825}" dt="2018-11-15T14:44:27.077" v="9" actId="478"/>
          <ac:picMkLst>
            <pc:docMk/>
            <pc:sldMk cId="3133511939" sldId="364"/>
            <ac:picMk id="1026" creationId="{00000000-0000-0000-0000-000000000000}"/>
          </ac:picMkLst>
        </pc:picChg>
        <pc:cxnChg chg="add mod">
          <ac:chgData name="Daniel Katz" userId="701e3666ffdbc69a" providerId="LiveId" clId="{DEFB91EE-DD79-4403-ABB6-D30CB19CC825}" dt="2018-11-15T14:47:08.018" v="49" actId="11529"/>
          <ac:cxnSpMkLst>
            <pc:docMk/>
            <pc:sldMk cId="3133511939" sldId="364"/>
            <ac:cxnSpMk id="3" creationId="{888FD8C4-5C1B-48B8-83D0-061BF7915501}"/>
          </ac:cxnSpMkLst>
        </pc:cxnChg>
        <pc:cxnChg chg="add mod">
          <ac:chgData name="Daniel Katz" userId="701e3666ffdbc69a" providerId="LiveId" clId="{DEFB91EE-DD79-4403-ABB6-D30CB19CC825}" dt="2018-11-15T14:51:31.301" v="118" actId="164"/>
          <ac:cxnSpMkLst>
            <pc:docMk/>
            <pc:sldMk cId="3133511939" sldId="364"/>
            <ac:cxnSpMk id="10" creationId="{24C845E8-9716-46D1-8A81-3FC7B21436F7}"/>
          </ac:cxnSpMkLst>
        </pc:cxnChg>
        <pc:cxnChg chg="add mod">
          <ac:chgData name="Daniel Katz" userId="701e3666ffdbc69a" providerId="LiveId" clId="{DEFB91EE-DD79-4403-ABB6-D30CB19CC825}" dt="2018-11-15T14:51:31.301" v="118" actId="164"/>
          <ac:cxnSpMkLst>
            <pc:docMk/>
            <pc:sldMk cId="3133511939" sldId="364"/>
            <ac:cxnSpMk id="14" creationId="{EE6AD992-CA05-4167-A65B-3F25E65AE229}"/>
          </ac:cxnSpMkLst>
        </pc:cxnChg>
        <pc:cxnChg chg="add mod">
          <ac:chgData name="Daniel Katz" userId="701e3666ffdbc69a" providerId="LiveId" clId="{DEFB91EE-DD79-4403-ABB6-D30CB19CC825}" dt="2018-11-15T14:51:31.301" v="118" actId="164"/>
          <ac:cxnSpMkLst>
            <pc:docMk/>
            <pc:sldMk cId="3133511939" sldId="364"/>
            <ac:cxnSpMk id="17" creationId="{52C3C1CE-45DF-4771-9294-AFD3C0ADBC04}"/>
          </ac:cxnSpMkLst>
        </pc:cxnChg>
      </pc:sldChg>
      <pc:sldChg chg="addSp delSp modSp">
        <pc:chgData name="Daniel Katz" userId="701e3666ffdbc69a" providerId="LiveId" clId="{DEFB91EE-DD79-4403-ABB6-D30CB19CC825}" dt="2018-11-16T09:29:56.300" v="2119" actId="1076"/>
        <pc:sldMkLst>
          <pc:docMk/>
          <pc:sldMk cId="3466322805" sldId="378"/>
        </pc:sldMkLst>
        <pc:picChg chg="add mod">
          <ac:chgData name="Daniel Katz" userId="701e3666ffdbc69a" providerId="LiveId" clId="{DEFB91EE-DD79-4403-ABB6-D30CB19CC825}" dt="2018-11-16T09:29:56.300" v="2119" actId="1076"/>
          <ac:picMkLst>
            <pc:docMk/>
            <pc:sldMk cId="3466322805" sldId="378"/>
            <ac:picMk id="8" creationId="{F3F39F68-AB11-4F36-A0D9-C97D46561720}"/>
          </ac:picMkLst>
        </pc:picChg>
        <pc:picChg chg="del mod">
          <ac:chgData name="Daniel Katz" userId="701e3666ffdbc69a" providerId="LiveId" clId="{DEFB91EE-DD79-4403-ABB6-D30CB19CC825}" dt="2018-11-16T09:29:54.769" v="2118" actId="478"/>
          <ac:picMkLst>
            <pc:docMk/>
            <pc:sldMk cId="3466322805" sldId="378"/>
            <ac:picMk id="1032" creationId="{00000000-0000-0000-0000-000000000000}"/>
          </ac:picMkLst>
        </pc:picChg>
        <pc:picChg chg="del">
          <ac:chgData name="Daniel Katz" userId="701e3666ffdbc69a" providerId="LiveId" clId="{DEFB91EE-DD79-4403-ABB6-D30CB19CC825}" dt="2018-11-15T14:42:11.104" v="0" actId="478"/>
          <ac:picMkLst>
            <pc:docMk/>
            <pc:sldMk cId="3466322805" sldId="378"/>
            <ac:picMk id="2054" creationId="{00000000-0000-0000-0000-000000000000}"/>
          </ac:picMkLst>
        </pc:picChg>
      </pc:sldChg>
      <pc:sldChg chg="modSp">
        <pc:chgData name="Daniel Katz" userId="701e3666ffdbc69a" providerId="LiveId" clId="{DEFB91EE-DD79-4403-ABB6-D30CB19CC825}" dt="2018-11-15T14:54:11.067" v="215" actId="6549"/>
        <pc:sldMkLst>
          <pc:docMk/>
          <pc:sldMk cId="2558344647" sldId="381"/>
        </pc:sldMkLst>
        <pc:spChg chg="mod">
          <ac:chgData name="Daniel Katz" userId="701e3666ffdbc69a" providerId="LiveId" clId="{DEFB91EE-DD79-4403-ABB6-D30CB19CC825}" dt="2018-11-15T14:54:11.067" v="215" actId="6549"/>
          <ac:spMkLst>
            <pc:docMk/>
            <pc:sldMk cId="2558344647" sldId="381"/>
            <ac:spMk id="5" creationId="{00000000-0000-0000-0000-000000000000}"/>
          </ac:spMkLst>
        </pc:spChg>
      </pc:sldChg>
      <pc:sldChg chg="delSp modSp">
        <pc:chgData name="Daniel Katz" userId="701e3666ffdbc69a" providerId="LiveId" clId="{DEFB91EE-DD79-4403-ABB6-D30CB19CC825}" dt="2018-11-16T09:24:49.309" v="1987" actId="14100"/>
        <pc:sldMkLst>
          <pc:docMk/>
          <pc:sldMk cId="2290194493" sldId="388"/>
        </pc:sldMkLst>
        <pc:spChg chg="mod">
          <ac:chgData name="Daniel Katz" userId="701e3666ffdbc69a" providerId="LiveId" clId="{DEFB91EE-DD79-4403-ABB6-D30CB19CC825}" dt="2018-11-16T09:24:49.309" v="1987" actId="14100"/>
          <ac:spMkLst>
            <pc:docMk/>
            <pc:sldMk cId="2290194493" sldId="388"/>
            <ac:spMk id="5" creationId="{00000000-0000-0000-0000-000000000000}"/>
          </ac:spMkLst>
        </pc:spChg>
        <pc:spChg chg="del mod">
          <ac:chgData name="Daniel Katz" userId="701e3666ffdbc69a" providerId="LiveId" clId="{DEFB91EE-DD79-4403-ABB6-D30CB19CC825}" dt="2018-11-16T08:47:35.707" v="1035" actId="478"/>
          <ac:spMkLst>
            <pc:docMk/>
            <pc:sldMk cId="2290194493" sldId="388"/>
            <ac:spMk id="7" creationId="{00000000-0000-0000-0000-000000000000}"/>
          </ac:spMkLst>
        </pc:spChg>
        <pc:spChg chg="mod">
          <ac:chgData name="Daniel Katz" userId="701e3666ffdbc69a" providerId="LiveId" clId="{DEFB91EE-DD79-4403-ABB6-D30CB19CC825}" dt="2018-11-16T08:47:23.829" v="1034" actId="6549"/>
          <ac:spMkLst>
            <pc:docMk/>
            <pc:sldMk cId="2290194493" sldId="388"/>
            <ac:spMk id="90114" creationId="{00000000-0000-0000-0000-000000000000}"/>
          </ac:spMkLst>
        </pc:spChg>
        <pc:picChg chg="mod">
          <ac:chgData name="Daniel Katz" userId="701e3666ffdbc69a" providerId="LiveId" clId="{DEFB91EE-DD79-4403-ABB6-D30CB19CC825}" dt="2018-11-16T08:47:56.378" v="1041" actId="14100"/>
          <ac:picMkLst>
            <pc:docMk/>
            <pc:sldMk cId="2290194493" sldId="388"/>
            <ac:picMk id="6" creationId="{00000000-0000-0000-0000-000000000000}"/>
          </ac:picMkLst>
        </pc:picChg>
      </pc:sldChg>
      <pc:sldChg chg="addSp delSp modSp ord">
        <pc:chgData name="Daniel Katz" userId="701e3666ffdbc69a" providerId="LiveId" clId="{DEFB91EE-DD79-4403-ABB6-D30CB19CC825}" dt="2018-11-16T09:20:21.614" v="1913"/>
        <pc:sldMkLst>
          <pc:docMk/>
          <pc:sldMk cId="1605175767" sldId="389"/>
        </pc:sldMkLst>
        <pc:spChg chg="del">
          <ac:chgData name="Daniel Katz" userId="701e3666ffdbc69a" providerId="LiveId" clId="{DEFB91EE-DD79-4403-ABB6-D30CB19CC825}" dt="2018-11-16T09:18:27.894" v="1895" actId="478"/>
          <ac:spMkLst>
            <pc:docMk/>
            <pc:sldMk cId="1605175767" sldId="389"/>
            <ac:spMk id="2" creationId="{00000000-0000-0000-0000-000000000000}"/>
          </ac:spMkLst>
        </pc:spChg>
        <pc:spChg chg="del">
          <ac:chgData name="Daniel Katz" userId="701e3666ffdbc69a" providerId="LiveId" clId="{DEFB91EE-DD79-4403-ABB6-D30CB19CC825}" dt="2018-11-16T09:18:29.973" v="1896" actId="478"/>
          <ac:spMkLst>
            <pc:docMk/>
            <pc:sldMk cId="1605175767" sldId="389"/>
            <ac:spMk id="6" creationId="{00000000-0000-0000-0000-000000000000}"/>
          </ac:spMkLst>
        </pc:spChg>
        <pc:spChg chg="del">
          <ac:chgData name="Daniel Katz" userId="701e3666ffdbc69a" providerId="LiveId" clId="{DEFB91EE-DD79-4403-ABB6-D30CB19CC825}" dt="2018-11-16T09:18:25.614" v="1894" actId="478"/>
          <ac:spMkLst>
            <pc:docMk/>
            <pc:sldMk cId="1605175767" sldId="389"/>
            <ac:spMk id="8" creationId="{00000000-0000-0000-0000-000000000000}"/>
          </ac:spMkLst>
        </pc:spChg>
        <pc:spChg chg="mod">
          <ac:chgData name="Daniel Katz" userId="701e3666ffdbc69a" providerId="LiveId" clId="{DEFB91EE-DD79-4403-ABB6-D30CB19CC825}" dt="2018-11-16T09:18:21.911" v="1893" actId="6549"/>
          <ac:spMkLst>
            <pc:docMk/>
            <pc:sldMk cId="1605175767" sldId="389"/>
            <ac:spMk id="16" creationId="{00000000-0000-0000-0000-000000000000}"/>
          </ac:spMkLst>
        </pc:spChg>
        <pc:picChg chg="add mod">
          <ac:chgData name="Daniel Katz" userId="701e3666ffdbc69a" providerId="LiveId" clId="{DEFB91EE-DD79-4403-ABB6-D30CB19CC825}" dt="2018-11-16T09:18:40.598" v="1908" actId="1037"/>
          <ac:picMkLst>
            <pc:docMk/>
            <pc:sldMk cId="1605175767" sldId="389"/>
            <ac:picMk id="3" creationId="{B9E6448B-5A87-42AD-9C09-6D7D6F4ED59F}"/>
          </ac:picMkLst>
        </pc:picChg>
        <pc:picChg chg="del">
          <ac:chgData name="Daniel Katz" userId="701e3666ffdbc69a" providerId="LiveId" clId="{DEFB91EE-DD79-4403-ABB6-D30CB19CC825}" dt="2018-11-15T14:57:37.083" v="268" actId="478"/>
          <ac:picMkLst>
            <pc:docMk/>
            <pc:sldMk cId="1605175767" sldId="389"/>
            <ac:picMk id="7" creationId="{00000000-0000-0000-0000-000000000000}"/>
          </ac:picMkLst>
        </pc:picChg>
      </pc:sldChg>
      <pc:sldChg chg="modSp">
        <pc:chgData name="Daniel Katz" userId="701e3666ffdbc69a" providerId="LiveId" clId="{DEFB91EE-DD79-4403-ABB6-D30CB19CC825}" dt="2018-11-15T14:56:45.691" v="267" actId="20577"/>
        <pc:sldMkLst>
          <pc:docMk/>
          <pc:sldMk cId="2361546922" sldId="390"/>
        </pc:sldMkLst>
        <pc:spChg chg="mod">
          <ac:chgData name="Daniel Katz" userId="701e3666ffdbc69a" providerId="LiveId" clId="{DEFB91EE-DD79-4403-ABB6-D30CB19CC825}" dt="2018-11-15T14:56:45.691" v="267" actId="20577"/>
          <ac:spMkLst>
            <pc:docMk/>
            <pc:sldMk cId="2361546922" sldId="390"/>
            <ac:spMk id="5" creationId="{00000000-0000-0000-0000-000000000000}"/>
          </ac:spMkLst>
        </pc:spChg>
      </pc:sldChg>
      <pc:sldChg chg="addSp delSp modSp add">
        <pc:chgData name="Daniel Katz" userId="701e3666ffdbc69a" providerId="LiveId" clId="{DEFB91EE-DD79-4403-ABB6-D30CB19CC825}" dt="2018-11-16T09:19:37.781" v="1912"/>
        <pc:sldMkLst>
          <pc:docMk/>
          <pc:sldMk cId="3768857266" sldId="391"/>
        </pc:sldMkLst>
        <pc:spChg chg="add del mod">
          <ac:chgData name="Daniel Katz" userId="701e3666ffdbc69a" providerId="LiveId" clId="{DEFB91EE-DD79-4403-ABB6-D30CB19CC825}" dt="2018-11-16T09:04:53.917" v="1518" actId="478"/>
          <ac:spMkLst>
            <pc:docMk/>
            <pc:sldMk cId="3768857266" sldId="391"/>
            <ac:spMk id="4" creationId="{4674A4A1-BC7A-4EF8-AEBF-9148F0BC0BFA}"/>
          </ac:spMkLst>
        </pc:spChg>
        <pc:spChg chg="del">
          <ac:chgData name="Daniel Katz" userId="701e3666ffdbc69a" providerId="LiveId" clId="{DEFB91EE-DD79-4403-ABB6-D30CB19CC825}" dt="2018-11-16T09:04:42.496" v="1517" actId="478"/>
          <ac:spMkLst>
            <pc:docMk/>
            <pc:sldMk cId="3768857266" sldId="391"/>
            <ac:spMk id="5" creationId="{00000000-0000-0000-0000-000000000000}"/>
          </ac:spMkLst>
        </pc:spChg>
        <pc:spChg chg="del mod">
          <ac:chgData name="Daniel Katz" userId="701e3666ffdbc69a" providerId="LiveId" clId="{DEFB91EE-DD79-4403-ABB6-D30CB19CC825}" dt="2018-11-16T09:10:55.005" v="1656" actId="478"/>
          <ac:spMkLst>
            <pc:docMk/>
            <pc:sldMk cId="3768857266" sldId="391"/>
            <ac:spMk id="7" creationId="{00000000-0000-0000-0000-000000000000}"/>
          </ac:spMkLst>
        </pc:spChg>
        <pc:graphicFrameChg chg="add mod modGraphic">
          <ac:chgData name="Daniel Katz" userId="701e3666ffdbc69a" providerId="LiveId" clId="{DEFB91EE-DD79-4403-ABB6-D30CB19CC825}" dt="2018-11-16T09:19:37.781" v="1912"/>
          <ac:graphicFrameMkLst>
            <pc:docMk/>
            <pc:sldMk cId="3768857266" sldId="391"/>
            <ac:graphicFrameMk id="2" creationId="{C3F2E23F-038A-477A-9CB9-CD5EE3AF9751}"/>
          </ac:graphicFrameMkLst>
        </pc:graphicFrameChg>
        <pc:picChg chg="del">
          <ac:chgData name="Daniel Katz" userId="701e3666ffdbc69a" providerId="LiveId" clId="{DEFB91EE-DD79-4403-ABB6-D30CB19CC825}" dt="2018-11-16T08:53:15.829" v="1180" actId="478"/>
          <ac:picMkLst>
            <pc:docMk/>
            <pc:sldMk cId="3768857266" sldId="391"/>
            <ac:picMk id="6" creationId="{00000000-0000-0000-0000-000000000000}"/>
          </ac:picMkLst>
        </pc:picChg>
      </pc:sldChg>
      <pc:sldChg chg="addSp delSp modSp add">
        <pc:chgData name="Daniel Katz" userId="701e3666ffdbc69a" providerId="LiveId" clId="{DEFB91EE-DD79-4403-ABB6-D30CB19CC825}" dt="2018-11-16T09:26:04.122" v="2075" actId="20577"/>
        <pc:sldMkLst>
          <pc:docMk/>
          <pc:sldMk cId="2972434987" sldId="392"/>
        </pc:sldMkLst>
        <pc:spChg chg="mod">
          <ac:chgData name="Daniel Katz" userId="701e3666ffdbc69a" providerId="LiveId" clId="{DEFB91EE-DD79-4403-ABB6-D30CB19CC825}" dt="2018-11-16T09:20:54.052" v="1939" actId="6549"/>
          <ac:spMkLst>
            <pc:docMk/>
            <pc:sldMk cId="2972434987" sldId="392"/>
            <ac:spMk id="16" creationId="{00000000-0000-0000-0000-000000000000}"/>
          </ac:spMkLst>
        </pc:spChg>
        <pc:spChg chg="add mod">
          <ac:chgData name="Daniel Katz" userId="701e3666ffdbc69a" providerId="LiveId" clId="{DEFB91EE-DD79-4403-ABB6-D30CB19CC825}" dt="2018-11-16T09:25:44.141" v="2062" actId="14100"/>
          <ac:spMkLst>
            <pc:docMk/>
            <pc:sldMk cId="2972434987" sldId="392"/>
            <ac:spMk id="19" creationId="{CD733487-65C4-4085-8299-37FDBD72425E}"/>
          </ac:spMkLst>
        </pc:spChg>
        <pc:spChg chg="add mod">
          <ac:chgData name="Daniel Katz" userId="701e3666ffdbc69a" providerId="LiveId" clId="{DEFB91EE-DD79-4403-ABB6-D30CB19CC825}" dt="2018-11-16T09:26:04.122" v="2075" actId="20577"/>
          <ac:spMkLst>
            <pc:docMk/>
            <pc:sldMk cId="2972434987" sldId="392"/>
            <ac:spMk id="20" creationId="{583BA545-6A18-4436-ACEB-B26E5A44E7AA}"/>
          </ac:spMkLst>
        </pc:spChg>
        <pc:picChg chg="add mod">
          <ac:chgData name="Daniel Katz" userId="701e3666ffdbc69a" providerId="LiveId" clId="{DEFB91EE-DD79-4403-ABB6-D30CB19CC825}" dt="2018-11-16T09:21:37.365" v="1952" actId="1038"/>
          <ac:picMkLst>
            <pc:docMk/>
            <pc:sldMk cId="2972434987" sldId="392"/>
            <ac:picMk id="2" creationId="{31715E4C-A89C-45AA-A85A-6E0E47385111}"/>
          </ac:picMkLst>
        </pc:picChg>
        <pc:picChg chg="del">
          <ac:chgData name="Daniel Katz" userId="701e3666ffdbc69a" providerId="LiveId" clId="{DEFB91EE-DD79-4403-ABB6-D30CB19CC825}" dt="2018-11-16T09:20:57.602" v="1940" actId="478"/>
          <ac:picMkLst>
            <pc:docMk/>
            <pc:sldMk cId="2972434987" sldId="392"/>
            <ac:picMk id="3" creationId="{B9E6448B-5A87-42AD-9C09-6D7D6F4ED59F}"/>
          </ac:picMkLst>
        </pc:picChg>
        <pc:cxnChg chg="add mod">
          <ac:chgData name="Daniel Katz" userId="701e3666ffdbc69a" providerId="LiveId" clId="{DEFB91EE-DD79-4403-ABB6-D30CB19CC825}" dt="2018-11-16T09:23:11.684" v="1966" actId="1036"/>
          <ac:cxnSpMkLst>
            <pc:docMk/>
            <pc:sldMk cId="2972434987" sldId="392"/>
            <ac:cxnSpMk id="5" creationId="{5DD2F2BC-E9BC-4115-994C-30E20161723C}"/>
          </ac:cxnSpMkLst>
        </pc:cxnChg>
        <pc:cxnChg chg="add del mod">
          <ac:chgData name="Daniel Katz" userId="701e3666ffdbc69a" providerId="LiveId" clId="{DEFB91EE-DD79-4403-ABB6-D30CB19CC825}" dt="2018-11-16T09:23:39.055" v="1976" actId="478"/>
          <ac:cxnSpMkLst>
            <pc:docMk/>
            <pc:sldMk cId="2972434987" sldId="392"/>
            <ac:cxnSpMk id="7" creationId="{DF21E976-F0EE-4E19-B4D7-F9A026928F43}"/>
          </ac:cxnSpMkLst>
        </pc:cxnChg>
        <pc:cxnChg chg="add mod">
          <ac:chgData name="Daniel Katz" userId="701e3666ffdbc69a" providerId="LiveId" clId="{DEFB91EE-DD79-4403-ABB6-D30CB19CC825}" dt="2018-11-16T09:24:07.040" v="1986" actId="14100"/>
          <ac:cxnSpMkLst>
            <pc:docMk/>
            <pc:sldMk cId="2972434987" sldId="392"/>
            <ac:cxnSpMk id="15" creationId="{CB43A2CC-7BA1-4FF1-B5EF-E2959D08DBD1}"/>
          </ac:cxnSpMkLst>
        </pc:cxnChg>
      </pc:sldChg>
      <pc:sldMasterChg chg="addSp delSp modSp delSldLayout modSldLayout">
        <pc:chgData name="Daniel Katz" userId="701e3666ffdbc69a" providerId="LiveId" clId="{DEFB91EE-DD79-4403-ABB6-D30CB19CC825}" dt="2018-11-16T09:42:44.565" v="2307" actId="478"/>
        <pc:sldMasterMkLst>
          <pc:docMk/>
          <pc:sldMasterMk cId="0" sldId="2147483649"/>
        </pc:sldMasterMkLst>
        <pc:spChg chg="add mod">
          <ac:chgData name="Daniel Katz" userId="701e3666ffdbc69a" providerId="LiveId" clId="{DEFB91EE-DD79-4403-ABB6-D30CB19CC825}" dt="2018-11-16T09:42:18.426" v="2298" actId="120"/>
          <ac:spMkLst>
            <pc:docMk/>
            <pc:sldMasterMk cId="0" sldId="2147483649"/>
            <ac:spMk id="46" creationId="{1B46AD1A-9742-41DF-9CE7-2EDD584AB285}"/>
          </ac:spMkLst>
        </pc:spChg>
        <pc:spChg chg="del mod">
          <ac:chgData name="Daniel Katz" userId="701e3666ffdbc69a" providerId="LiveId" clId="{DEFB91EE-DD79-4403-ABB6-D30CB19CC825}" dt="2018-11-16T09:42:25.019" v="2299" actId="478"/>
          <ac:spMkLst>
            <pc:docMk/>
            <pc:sldMasterMk cId="0" sldId="2147483649"/>
            <ac:spMk id="29737" creationId="{00000000-0000-0000-0000-000000000000}"/>
          </ac:spMkLst>
        </pc:spChg>
        <pc:spChg chg="add del mod">
          <ac:chgData name="Daniel Katz" userId="701e3666ffdbc69a" providerId="LiveId" clId="{DEFB91EE-DD79-4403-ABB6-D30CB19CC825}" dt="2018-11-16T09:37:02.878" v="2177" actId="1076"/>
          <ac:spMkLst>
            <pc:docMk/>
            <pc:sldMasterMk cId="0" sldId="2147483649"/>
            <ac:spMk id="29740" creationId="{00000000-0000-0000-0000-000000000000}"/>
          </ac:spMkLst>
        </pc:spChg>
        <pc:sldLayoutChg chg="addSp modSp del">
          <pc:chgData name="Daniel Katz" userId="701e3666ffdbc69a" providerId="LiveId" clId="{DEFB91EE-DD79-4403-ABB6-D30CB19CC825}" dt="2018-11-16T09:31:41.536" v="2144" actId="2696"/>
          <pc:sldLayoutMkLst>
            <pc:docMk/>
            <pc:sldMasterMk cId="0" sldId="2147483649"/>
            <pc:sldLayoutMk cId="0" sldId="2147484683"/>
          </pc:sldLayoutMkLst>
          <pc:spChg chg="mod">
            <ac:chgData name="Daniel Katz" userId="701e3666ffdbc69a" providerId="LiveId" clId="{DEFB91EE-DD79-4403-ABB6-D30CB19CC825}" dt="2018-11-16T09:30:39.431" v="2134" actId="20577"/>
            <ac:spMkLst>
              <pc:docMk/>
              <pc:sldMasterMk cId="0" sldId="2147483649"/>
              <pc:sldLayoutMk cId="0" sldId="2147484683"/>
              <ac:spMk id="5" creationId="{00000000-0000-0000-0000-000000000000}"/>
            </ac:spMkLst>
          </pc:spChg>
          <pc:spChg chg="add">
            <ac:chgData name="Daniel Katz" userId="701e3666ffdbc69a" providerId="LiveId" clId="{DEFB91EE-DD79-4403-ABB6-D30CB19CC825}" dt="2018-11-16T09:30:28.880" v="2120"/>
            <ac:spMkLst>
              <pc:docMk/>
              <pc:sldMasterMk cId="0" sldId="2147483649"/>
              <pc:sldLayoutMk cId="0" sldId="2147484683"/>
              <ac:spMk id="7" creationId="{18BEAAB2-65D1-46BD-BE06-EAD02C8AC7BE}"/>
            </ac:spMkLst>
          </pc:spChg>
        </pc:sldLayoutChg>
        <pc:sldLayoutChg chg="del">
          <pc:chgData name="Daniel Katz" userId="701e3666ffdbc69a" providerId="LiveId" clId="{DEFB91EE-DD79-4403-ABB6-D30CB19CC825}" dt="2018-11-16T09:31:38.146" v="2142" actId="2696"/>
          <pc:sldLayoutMkLst>
            <pc:docMk/>
            <pc:sldMasterMk cId="0" sldId="2147483649"/>
            <pc:sldLayoutMk cId="0" sldId="2147484684"/>
          </pc:sldLayoutMkLst>
        </pc:sldLayoutChg>
        <pc:sldLayoutChg chg="del">
          <pc:chgData name="Daniel Katz" userId="701e3666ffdbc69a" providerId="LiveId" clId="{DEFB91EE-DD79-4403-ABB6-D30CB19CC825}" dt="2018-11-16T09:31:36.287" v="2141" actId="2696"/>
          <pc:sldLayoutMkLst>
            <pc:docMk/>
            <pc:sldMasterMk cId="0" sldId="2147483649"/>
            <pc:sldLayoutMk cId="0" sldId="2147484685"/>
          </pc:sldLayoutMkLst>
        </pc:sldLayoutChg>
        <pc:sldLayoutChg chg="del">
          <pc:chgData name="Daniel Katz" userId="701e3666ffdbc69a" providerId="LiveId" clId="{DEFB91EE-DD79-4403-ABB6-D30CB19CC825}" dt="2018-11-16T09:31:32.413" v="2139" actId="2696"/>
          <pc:sldLayoutMkLst>
            <pc:docMk/>
            <pc:sldMasterMk cId="0" sldId="2147483649"/>
            <pc:sldLayoutMk cId="0" sldId="2147484686"/>
          </pc:sldLayoutMkLst>
        </pc:sldLayoutChg>
        <pc:sldLayoutChg chg="del">
          <pc:chgData name="Daniel Katz" userId="701e3666ffdbc69a" providerId="LiveId" clId="{DEFB91EE-DD79-4403-ABB6-D30CB19CC825}" dt="2018-11-16T09:31:29.142" v="2138" actId="2696"/>
          <pc:sldLayoutMkLst>
            <pc:docMk/>
            <pc:sldMasterMk cId="0" sldId="2147483649"/>
            <pc:sldLayoutMk cId="0" sldId="2147484687"/>
          </pc:sldLayoutMkLst>
        </pc:sldLayoutChg>
        <pc:sldLayoutChg chg="del">
          <pc:chgData name="Daniel Katz" userId="701e3666ffdbc69a" providerId="LiveId" clId="{DEFB91EE-DD79-4403-ABB6-D30CB19CC825}" dt="2018-11-16T09:31:34.428" v="2140" actId="2696"/>
          <pc:sldLayoutMkLst>
            <pc:docMk/>
            <pc:sldMasterMk cId="0" sldId="2147483649"/>
            <pc:sldLayoutMk cId="0" sldId="2147484688"/>
          </pc:sldLayoutMkLst>
        </pc:sldLayoutChg>
        <pc:sldLayoutChg chg="del">
          <pc:chgData name="Daniel Katz" userId="701e3666ffdbc69a" providerId="LiveId" clId="{DEFB91EE-DD79-4403-ABB6-D30CB19CC825}" dt="2018-11-16T09:31:40.364" v="2143" actId="2696"/>
          <pc:sldLayoutMkLst>
            <pc:docMk/>
            <pc:sldMasterMk cId="0" sldId="2147483649"/>
            <pc:sldLayoutMk cId="0" sldId="2147484689"/>
          </pc:sldLayoutMkLst>
        </pc:sldLayoutChg>
        <pc:sldLayoutChg chg="del">
          <pc:chgData name="Daniel Katz" userId="701e3666ffdbc69a" providerId="LiveId" clId="{DEFB91EE-DD79-4403-ABB6-D30CB19CC825}" dt="2018-11-16T09:31:18.898" v="2135" actId="2696"/>
          <pc:sldLayoutMkLst>
            <pc:docMk/>
            <pc:sldMasterMk cId="0" sldId="2147483649"/>
            <pc:sldLayoutMk cId="0" sldId="2147484690"/>
          </pc:sldLayoutMkLst>
        </pc:sldLayoutChg>
        <pc:sldLayoutChg chg="del">
          <pc:chgData name="Daniel Katz" userId="701e3666ffdbc69a" providerId="LiveId" clId="{DEFB91EE-DD79-4403-ABB6-D30CB19CC825}" dt="2018-11-16T09:31:20.288" v="2136" actId="2696"/>
          <pc:sldLayoutMkLst>
            <pc:docMk/>
            <pc:sldMasterMk cId="0" sldId="2147483649"/>
            <pc:sldLayoutMk cId="0" sldId="2147484691"/>
          </pc:sldLayoutMkLst>
        </pc:sldLayoutChg>
        <pc:sldLayoutChg chg="del">
          <pc:chgData name="Daniel Katz" userId="701e3666ffdbc69a" providerId="LiveId" clId="{DEFB91EE-DD79-4403-ABB6-D30CB19CC825}" dt="2018-11-16T09:31:21.288" v="2137" actId="2696"/>
          <pc:sldLayoutMkLst>
            <pc:docMk/>
            <pc:sldMasterMk cId="0" sldId="2147483649"/>
            <pc:sldLayoutMk cId="0" sldId="2147484692"/>
          </pc:sldLayoutMkLst>
        </pc:sldLayoutChg>
        <pc:sldLayoutChg chg="addSp delSp modSp">
          <pc:chgData name="Daniel Katz" userId="701e3666ffdbc69a" providerId="LiveId" clId="{DEFB91EE-DD79-4403-ABB6-D30CB19CC825}" dt="2018-11-16T09:42:36.420" v="2305" actId="120"/>
          <pc:sldLayoutMkLst>
            <pc:docMk/>
            <pc:sldMasterMk cId="0" sldId="2147483649"/>
            <pc:sldLayoutMk cId="0" sldId="2147484693"/>
          </pc:sldLayoutMkLst>
          <pc:spChg chg="del">
            <ac:chgData name="Daniel Katz" userId="701e3666ffdbc69a" providerId="LiveId" clId="{DEFB91EE-DD79-4403-ABB6-D30CB19CC825}" dt="2018-11-16T09:29:23.222" v="2114" actId="478"/>
            <ac:spMkLst>
              <pc:docMk/>
              <pc:sldMasterMk cId="0" sldId="2147483649"/>
              <pc:sldLayoutMk cId="0" sldId="2147484693"/>
              <ac:spMk id="45" creationId="{00000000-0000-0000-0000-000000000000}"/>
            </ac:spMkLst>
          </pc:spChg>
          <pc:spChg chg="add del mod">
            <ac:chgData name="Daniel Katz" userId="701e3666ffdbc69a" providerId="LiveId" clId="{DEFB91EE-DD79-4403-ABB6-D30CB19CC825}" dt="2018-11-16T09:41:39.075" v="2292" actId="478"/>
            <ac:spMkLst>
              <pc:docMk/>
              <pc:sldMasterMk cId="0" sldId="2147483649"/>
              <pc:sldLayoutMk cId="0" sldId="2147484693"/>
              <ac:spMk id="47" creationId="{3A21545E-AFA9-44B6-8518-DC18B1A9D121}"/>
            </ac:spMkLst>
          </pc:spChg>
          <pc:spChg chg="add mod">
            <ac:chgData name="Daniel Katz" userId="701e3666ffdbc69a" providerId="LiveId" clId="{DEFB91EE-DD79-4403-ABB6-D30CB19CC825}" dt="2018-11-16T09:42:36.420" v="2305" actId="120"/>
            <ac:spMkLst>
              <pc:docMk/>
              <pc:sldMasterMk cId="0" sldId="2147483649"/>
              <pc:sldLayoutMk cId="0" sldId="2147484693"/>
              <ac:spMk id="48" creationId="{479D53EC-8D1D-4593-ADFC-07CCAA3D352E}"/>
            </ac:spMkLst>
          </pc:spChg>
        </pc:sldLayoutChg>
        <pc:sldLayoutChg chg="addSp delSp modSp">
          <pc:chgData name="Daniel Katz" userId="701e3666ffdbc69a" providerId="LiveId" clId="{DEFB91EE-DD79-4403-ABB6-D30CB19CC825}" dt="2018-11-16T09:42:44.565" v="2307" actId="478"/>
          <pc:sldLayoutMkLst>
            <pc:docMk/>
            <pc:sldMasterMk cId="0" sldId="2147483649"/>
            <pc:sldLayoutMk cId="0" sldId="2147484694"/>
          </pc:sldLayoutMkLst>
          <pc:spChg chg="del mod">
            <ac:chgData name="Daniel Katz" userId="701e3666ffdbc69a" providerId="LiveId" clId="{DEFB91EE-DD79-4403-ABB6-D30CB19CC825}" dt="2018-11-16T09:40:52.738" v="2289" actId="478"/>
            <ac:spMkLst>
              <pc:docMk/>
              <pc:sldMasterMk cId="0" sldId="2147483649"/>
              <pc:sldLayoutMk cId="0" sldId="2147484694"/>
              <ac:spMk id="4" creationId="{00000000-0000-0000-0000-000000000000}"/>
            </ac:spMkLst>
          </pc:spChg>
          <pc:spChg chg="add del mod">
            <ac:chgData name="Daniel Katz" userId="701e3666ffdbc69a" providerId="LiveId" clId="{DEFB91EE-DD79-4403-ABB6-D30CB19CC825}" dt="2018-11-16T09:42:44.565" v="2307" actId="478"/>
            <ac:spMkLst>
              <pc:docMk/>
              <pc:sldMasterMk cId="0" sldId="2147483649"/>
              <pc:sldLayoutMk cId="0" sldId="2147484694"/>
              <ac:spMk id="6" creationId="{52E8560D-1AE7-4178-B12B-A0F33B2BAFA7}"/>
            </ac:spMkLst>
          </pc:spChg>
        </pc:sldLayoutChg>
        <pc:sldLayoutChg chg="addSp delSp">
          <pc:chgData name="Daniel Katz" userId="701e3666ffdbc69a" providerId="LiveId" clId="{DEFB91EE-DD79-4403-ABB6-D30CB19CC825}" dt="2018-11-16T09:41:14.339" v="2290" actId="478"/>
          <pc:sldLayoutMkLst>
            <pc:docMk/>
            <pc:sldMasterMk cId="0" sldId="2147483649"/>
            <pc:sldLayoutMk cId="3995212007" sldId="2147484695"/>
          </pc:sldLayoutMkLst>
          <pc:spChg chg="add del">
            <ac:chgData name="Daniel Katz" userId="701e3666ffdbc69a" providerId="LiveId" clId="{DEFB91EE-DD79-4403-ABB6-D30CB19CC825}" dt="2018-11-16T09:41:14.339" v="2290" actId="478"/>
            <ac:spMkLst>
              <pc:docMk/>
              <pc:sldMasterMk cId="0" sldId="2147483649"/>
              <pc:sldLayoutMk cId="3995212007" sldId="2147484695"/>
              <ac:spMk id="2" creationId="{BEC103F5-690A-4A2B-B853-98B6041607F3}"/>
            </ac:spMkLst>
          </pc:spChg>
        </pc:sldLayoutChg>
      </pc:sldMasterChg>
      <pc:sldMasterChg chg="addSp modSp del delSldLayout">
        <pc:chgData name="Daniel Katz" userId="701e3666ffdbc69a" providerId="LiveId" clId="{DEFB91EE-DD79-4403-ABB6-D30CB19CC825}" dt="2018-11-16T09:34:05.408" v="2172" actId="2696"/>
        <pc:sldMasterMkLst>
          <pc:docMk/>
          <pc:sldMasterMk cId="3516463165" sldId="2147484696"/>
        </pc:sldMasterMkLst>
        <pc:spChg chg="add mod">
          <ac:chgData name="Daniel Katz" userId="701e3666ffdbc69a" providerId="LiveId" clId="{DEFB91EE-DD79-4403-ABB6-D30CB19CC825}" dt="2018-11-16T09:33:58.011" v="2160"/>
          <ac:spMkLst>
            <pc:docMk/>
            <pc:sldMasterMk cId="3516463165" sldId="2147484696"/>
            <ac:spMk id="2" creationId="{8AEBD436-C2E2-431E-8827-08F1ECED9416}"/>
          </ac:spMkLst>
        </pc:spChg>
        <pc:spChg chg="add mod">
          <ac:chgData name="Daniel Katz" userId="701e3666ffdbc69a" providerId="LiveId" clId="{DEFB91EE-DD79-4403-ABB6-D30CB19CC825}" dt="2018-11-16T09:33:58.011" v="2160"/>
          <ac:spMkLst>
            <pc:docMk/>
            <pc:sldMasterMk cId="3516463165" sldId="2147484696"/>
            <ac:spMk id="3" creationId="{AB683D18-B0B7-45EE-8E4E-2ECCEE422328}"/>
          </ac:spMkLst>
        </pc:spChg>
        <pc:spChg chg="add mod">
          <ac:chgData name="Daniel Katz" userId="701e3666ffdbc69a" providerId="LiveId" clId="{DEFB91EE-DD79-4403-ABB6-D30CB19CC825}" dt="2018-11-16T09:33:58.011" v="2160"/>
          <ac:spMkLst>
            <pc:docMk/>
            <pc:sldMasterMk cId="3516463165" sldId="2147484696"/>
            <ac:spMk id="4" creationId="{FE7065C5-1F97-43EA-AFDD-0C1E4E32CAFA}"/>
          </ac:spMkLst>
        </pc:spChg>
        <pc:spChg chg="add mod">
          <ac:chgData name="Daniel Katz" userId="701e3666ffdbc69a" providerId="LiveId" clId="{DEFB91EE-DD79-4403-ABB6-D30CB19CC825}" dt="2018-11-16T09:33:58.011" v="2160"/>
          <ac:spMkLst>
            <pc:docMk/>
            <pc:sldMasterMk cId="3516463165" sldId="2147484696"/>
            <ac:spMk id="5" creationId="{CC5FAF51-CE8E-41B8-876D-2E926634EB94}"/>
          </ac:spMkLst>
        </pc:spChg>
        <pc:spChg chg="add mod">
          <ac:chgData name="Daniel Katz" userId="701e3666ffdbc69a" providerId="LiveId" clId="{DEFB91EE-DD79-4403-ABB6-D30CB19CC825}" dt="2018-11-16T09:33:58.011" v="2160"/>
          <ac:spMkLst>
            <pc:docMk/>
            <pc:sldMasterMk cId="3516463165" sldId="2147484696"/>
            <ac:spMk id="6" creationId="{016181AA-2199-4585-B9BA-CA216578B951}"/>
          </ac:spMkLst>
        </pc:spChg>
        <pc:sldLayoutChg chg="del">
          <pc:chgData name="Daniel Katz" userId="701e3666ffdbc69a" providerId="LiveId" clId="{DEFB91EE-DD79-4403-ABB6-D30CB19CC825}" dt="2018-11-16T09:34:05.373" v="2161" actId="2696"/>
          <pc:sldLayoutMkLst>
            <pc:docMk/>
            <pc:sldMasterMk cId="3516463165" sldId="2147484696"/>
            <pc:sldLayoutMk cId="3806906652" sldId="2147484697"/>
          </pc:sldLayoutMkLst>
        </pc:sldLayoutChg>
        <pc:sldLayoutChg chg="del">
          <pc:chgData name="Daniel Katz" userId="701e3666ffdbc69a" providerId="LiveId" clId="{DEFB91EE-DD79-4403-ABB6-D30CB19CC825}" dt="2018-11-16T09:34:05.373" v="2162" actId="2696"/>
          <pc:sldLayoutMkLst>
            <pc:docMk/>
            <pc:sldMasterMk cId="3516463165" sldId="2147484696"/>
            <pc:sldLayoutMk cId="10238058" sldId="2147484698"/>
          </pc:sldLayoutMkLst>
        </pc:sldLayoutChg>
        <pc:sldLayoutChg chg="del">
          <pc:chgData name="Daniel Katz" userId="701e3666ffdbc69a" providerId="LiveId" clId="{DEFB91EE-DD79-4403-ABB6-D30CB19CC825}" dt="2018-11-16T09:34:05.384" v="2163" actId="2696"/>
          <pc:sldLayoutMkLst>
            <pc:docMk/>
            <pc:sldMasterMk cId="3516463165" sldId="2147484696"/>
            <pc:sldLayoutMk cId="4038577587" sldId="2147484699"/>
          </pc:sldLayoutMkLst>
        </pc:sldLayoutChg>
        <pc:sldLayoutChg chg="del">
          <pc:chgData name="Daniel Katz" userId="701e3666ffdbc69a" providerId="LiveId" clId="{DEFB91EE-DD79-4403-ABB6-D30CB19CC825}" dt="2018-11-16T09:34:05.387" v="2164" actId="2696"/>
          <pc:sldLayoutMkLst>
            <pc:docMk/>
            <pc:sldMasterMk cId="3516463165" sldId="2147484696"/>
            <pc:sldLayoutMk cId="2736143045" sldId="2147484700"/>
          </pc:sldLayoutMkLst>
        </pc:sldLayoutChg>
        <pc:sldLayoutChg chg="del">
          <pc:chgData name="Daniel Katz" userId="701e3666ffdbc69a" providerId="LiveId" clId="{DEFB91EE-DD79-4403-ABB6-D30CB19CC825}" dt="2018-11-16T09:34:05.394" v="2165" actId="2696"/>
          <pc:sldLayoutMkLst>
            <pc:docMk/>
            <pc:sldMasterMk cId="3516463165" sldId="2147484696"/>
            <pc:sldLayoutMk cId="3830755924" sldId="2147484701"/>
          </pc:sldLayoutMkLst>
        </pc:sldLayoutChg>
        <pc:sldLayoutChg chg="del">
          <pc:chgData name="Daniel Katz" userId="701e3666ffdbc69a" providerId="LiveId" clId="{DEFB91EE-DD79-4403-ABB6-D30CB19CC825}" dt="2018-11-16T09:34:05.394" v="2166" actId="2696"/>
          <pc:sldLayoutMkLst>
            <pc:docMk/>
            <pc:sldMasterMk cId="3516463165" sldId="2147484696"/>
            <pc:sldLayoutMk cId="3224723840" sldId="2147484702"/>
          </pc:sldLayoutMkLst>
        </pc:sldLayoutChg>
        <pc:sldLayoutChg chg="del">
          <pc:chgData name="Daniel Katz" userId="701e3666ffdbc69a" providerId="LiveId" clId="{DEFB91EE-DD79-4403-ABB6-D30CB19CC825}" dt="2018-11-16T09:34:05.394" v="2167" actId="2696"/>
          <pc:sldLayoutMkLst>
            <pc:docMk/>
            <pc:sldMasterMk cId="3516463165" sldId="2147484696"/>
            <pc:sldLayoutMk cId="3820172197" sldId="2147484703"/>
          </pc:sldLayoutMkLst>
        </pc:sldLayoutChg>
        <pc:sldLayoutChg chg="del">
          <pc:chgData name="Daniel Katz" userId="701e3666ffdbc69a" providerId="LiveId" clId="{DEFB91EE-DD79-4403-ABB6-D30CB19CC825}" dt="2018-11-16T09:34:05.404" v="2168" actId="2696"/>
          <pc:sldLayoutMkLst>
            <pc:docMk/>
            <pc:sldMasterMk cId="3516463165" sldId="2147484696"/>
            <pc:sldLayoutMk cId="1710297097" sldId="2147484704"/>
          </pc:sldLayoutMkLst>
        </pc:sldLayoutChg>
        <pc:sldLayoutChg chg="del">
          <pc:chgData name="Daniel Katz" userId="701e3666ffdbc69a" providerId="LiveId" clId="{DEFB91EE-DD79-4403-ABB6-D30CB19CC825}" dt="2018-11-16T09:34:05.404" v="2169" actId="2696"/>
          <pc:sldLayoutMkLst>
            <pc:docMk/>
            <pc:sldMasterMk cId="3516463165" sldId="2147484696"/>
            <pc:sldLayoutMk cId="3493066382" sldId="2147484705"/>
          </pc:sldLayoutMkLst>
        </pc:sldLayoutChg>
        <pc:sldLayoutChg chg="del">
          <pc:chgData name="Daniel Katz" userId="701e3666ffdbc69a" providerId="LiveId" clId="{DEFB91EE-DD79-4403-ABB6-D30CB19CC825}" dt="2018-11-16T09:34:05.404" v="2170" actId="2696"/>
          <pc:sldLayoutMkLst>
            <pc:docMk/>
            <pc:sldMasterMk cId="3516463165" sldId="2147484696"/>
            <pc:sldLayoutMk cId="3096829451" sldId="2147484706"/>
          </pc:sldLayoutMkLst>
        </pc:sldLayoutChg>
        <pc:sldLayoutChg chg="del">
          <pc:chgData name="Daniel Katz" userId="701e3666ffdbc69a" providerId="LiveId" clId="{DEFB91EE-DD79-4403-ABB6-D30CB19CC825}" dt="2018-11-16T09:34:05.408" v="2171" actId="2696"/>
          <pc:sldLayoutMkLst>
            <pc:docMk/>
            <pc:sldMasterMk cId="3516463165" sldId="2147484696"/>
            <pc:sldLayoutMk cId="2295160718" sldId="2147484707"/>
          </pc:sldLayoutMkLst>
        </pc:sldLayoutChg>
      </pc:sldMasterChg>
    </pc:docChg>
  </pc:docChgLst>
  <pc:docChgLst>
    <pc:chgData name="Daniel Katz" userId="701e3666ffdbc69a" providerId="LiveId" clId="{4738B49E-464F-49EB-BEE6-8B15CB0B3892}"/>
    <pc:docChg chg="undo custSel modSld">
      <pc:chgData name="Daniel Katz" userId="701e3666ffdbc69a" providerId="LiveId" clId="{4738B49E-464F-49EB-BEE6-8B15CB0B3892}" dt="2018-11-16T10:01:22.909" v="221" actId="948"/>
      <pc:docMkLst>
        <pc:docMk/>
      </pc:docMkLst>
      <pc:sldChg chg="modSp">
        <pc:chgData name="Daniel Katz" userId="701e3666ffdbc69a" providerId="LiveId" clId="{4738B49E-464F-49EB-BEE6-8B15CB0B3892}" dt="2018-11-16T09:57:40.899" v="194" actId="1035"/>
        <pc:sldMkLst>
          <pc:docMk/>
          <pc:sldMk cId="3133511939" sldId="364"/>
        </pc:sldMkLst>
        <pc:spChg chg="mod">
          <ac:chgData name="Daniel Katz" userId="701e3666ffdbc69a" providerId="LiveId" clId="{4738B49E-464F-49EB-BEE6-8B15CB0B3892}" dt="2018-11-16T09:57:39.220" v="193" actId="1035"/>
          <ac:spMkLst>
            <pc:docMk/>
            <pc:sldMk cId="3133511939" sldId="364"/>
            <ac:spMk id="4" creationId="{00000000-0000-0000-0000-000000000000}"/>
          </ac:spMkLst>
        </pc:spChg>
        <pc:grpChg chg="mod">
          <ac:chgData name="Daniel Katz" userId="701e3666ffdbc69a" providerId="LiveId" clId="{4738B49E-464F-49EB-BEE6-8B15CB0B3892}" dt="2018-11-16T09:57:40.899" v="194" actId="1035"/>
          <ac:grpSpMkLst>
            <pc:docMk/>
            <pc:sldMk cId="3133511939" sldId="364"/>
            <ac:grpSpMk id="24" creationId="{214CD7B2-573B-4DE0-8DFC-5CAD056A47F2}"/>
          </ac:grpSpMkLst>
        </pc:grpChg>
      </pc:sldChg>
      <pc:sldChg chg="modSp">
        <pc:chgData name="Daniel Katz" userId="701e3666ffdbc69a" providerId="LiveId" clId="{4738B49E-464F-49EB-BEE6-8B15CB0B3892}" dt="2018-11-16T09:47:30.395" v="67" actId="1037"/>
        <pc:sldMkLst>
          <pc:docMk/>
          <pc:sldMk cId="958809325" sldId="380"/>
        </pc:sldMkLst>
        <pc:spChg chg="mod">
          <ac:chgData name="Daniel Katz" userId="701e3666ffdbc69a" providerId="LiveId" clId="{4738B49E-464F-49EB-BEE6-8B15CB0B3892}" dt="2018-11-16T09:46:43.362" v="56" actId="6549"/>
          <ac:spMkLst>
            <pc:docMk/>
            <pc:sldMk cId="958809325" sldId="380"/>
            <ac:spMk id="9" creationId="{00000000-0000-0000-0000-000000000000}"/>
          </ac:spMkLst>
        </pc:spChg>
        <pc:picChg chg="mod">
          <ac:chgData name="Daniel Katz" userId="701e3666ffdbc69a" providerId="LiveId" clId="{4738B49E-464F-49EB-BEE6-8B15CB0B3892}" dt="2018-11-16T09:47:30.395" v="67" actId="1037"/>
          <ac:picMkLst>
            <pc:docMk/>
            <pc:sldMk cId="958809325" sldId="380"/>
            <ac:picMk id="11" creationId="{00000000-0000-0000-0000-000000000000}"/>
          </ac:picMkLst>
        </pc:picChg>
        <pc:picChg chg="mod">
          <ac:chgData name="Daniel Katz" userId="701e3666ffdbc69a" providerId="LiveId" clId="{4738B49E-464F-49EB-BEE6-8B15CB0B3892}" dt="2018-11-16T09:47:27.627" v="64" actId="1038"/>
          <ac:picMkLst>
            <pc:docMk/>
            <pc:sldMk cId="958809325" sldId="380"/>
            <ac:picMk id="10249" creationId="{00000000-0000-0000-0000-000000000000}"/>
          </ac:picMkLst>
        </pc:picChg>
      </pc:sldChg>
      <pc:sldChg chg="modSp">
        <pc:chgData name="Daniel Katz" userId="701e3666ffdbc69a" providerId="LiveId" clId="{4738B49E-464F-49EB-BEE6-8B15CB0B3892}" dt="2018-11-16T10:01:22.909" v="221" actId="948"/>
        <pc:sldMkLst>
          <pc:docMk/>
          <pc:sldMk cId="3768857266" sldId="391"/>
        </pc:sldMkLst>
        <pc:graphicFrameChg chg="mod modGraphic">
          <ac:chgData name="Daniel Katz" userId="701e3666ffdbc69a" providerId="LiveId" clId="{4738B49E-464F-49EB-BEE6-8B15CB0B3892}" dt="2018-11-16T10:01:22.909" v="221" actId="948"/>
          <ac:graphicFrameMkLst>
            <pc:docMk/>
            <pc:sldMk cId="3768857266" sldId="391"/>
            <ac:graphicFrameMk id="2" creationId="{C3F2E23F-038A-477A-9CB9-CD5EE3AF9751}"/>
          </ac:graphicFrameMkLst>
        </pc:graphicFrameChg>
      </pc:sldChg>
      <pc:sldChg chg="addSp modSp">
        <pc:chgData name="Daniel Katz" userId="701e3666ffdbc69a" providerId="LiveId" clId="{4738B49E-464F-49EB-BEE6-8B15CB0B3892}" dt="2018-11-16T09:50:02.754" v="164" actId="14100"/>
        <pc:sldMkLst>
          <pc:docMk/>
          <pc:sldMk cId="2972434987" sldId="392"/>
        </pc:sldMkLst>
        <pc:spChg chg="add mod">
          <ac:chgData name="Daniel Katz" userId="701e3666ffdbc69a" providerId="LiveId" clId="{4738B49E-464F-49EB-BEE6-8B15CB0B3892}" dt="2018-11-16T09:50:02.754" v="164" actId="14100"/>
          <ac:spMkLst>
            <pc:docMk/>
            <pc:sldMk cId="2972434987" sldId="392"/>
            <ac:spMk id="8" creationId="{720BAE61-F4E9-4B0F-A107-7CBC3F41CF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06607D-224E-4153-8517-E9EB7C1D11D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6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/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2052AB9-9F87-4BBB-BC9B-5D196C87769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19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89977-859F-4620-9EDC-A0575E25B917}" type="slidenum">
              <a:rPr lang="he-IL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89977-859F-4620-9EDC-A0575E25B917}" type="slidenum">
              <a:rPr lang="he-IL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89977-859F-4620-9EDC-A0575E25B917}" type="slidenum">
              <a:rPr lang="he-IL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89977-859F-4620-9EDC-A0575E25B917}" type="slidenum">
              <a:rPr lang="he-IL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89977-859F-4620-9EDC-A0575E25B917}" type="slidenum">
              <a:rPr lang="he-IL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42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Rectangle 46"/>
          <p:cNvSpPr>
            <a:spLocks noChangeArrowheads="1"/>
          </p:cNvSpPr>
          <p:nvPr userDrawn="1"/>
        </p:nvSpPr>
        <p:spPr bwMode="auto">
          <a:xfrm>
            <a:off x="8408988" y="6580188"/>
            <a:ext cx="3397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b">
            <a:spAutoFit/>
          </a:bodyPr>
          <a:lstStyle/>
          <a:p>
            <a:pPr algn="r">
              <a:defRPr/>
            </a:pPr>
            <a:fld id="{15909FC2-4F93-4403-958A-BE551B94C525}" type="slidenum">
              <a:rPr lang="he-IL"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‹#›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07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04025" y="64008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7FD86-B9F4-470D-82FA-F0DEB9A6D22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48" name="Slide Number Placeholder 5">
            <a:extLst>
              <a:ext uri="{FF2B5EF4-FFF2-40B4-BE49-F238E27FC236}">
                <a16:creationId xmlns:a16="http://schemas.microsoft.com/office/drawing/2014/main" id="{479D53EC-8D1D-4593-ADFC-07CCAA3D352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496" y="6553200"/>
            <a:ext cx="2133600" cy="27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1pPr>
            <a:lvl2pPr marL="4572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2pPr>
            <a:lvl3pPr marL="9144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3pPr>
            <a:lvl4pPr marL="13716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4pPr>
            <a:lvl5pPr marL="18288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9pPr>
          </a:lstStyle>
          <a:p>
            <a:pPr algn="l">
              <a:defRPr/>
            </a:pPr>
            <a:r>
              <a:rPr lang="en-US" sz="1400" dirty="0"/>
              <a:t>Mobit - SINSIN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B2A0F-092E-4C5C-A195-299245A7172B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21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296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03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97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297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105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97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  <p:sp>
            <p:nvSpPr>
              <p:cNvPr id="297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cs typeface="Arial" charset="0"/>
                </a:endParaRPr>
              </a:p>
            </p:txBody>
          </p:sp>
        </p:grpSp>
        <p:sp>
          <p:nvSpPr>
            <p:cNvPr id="297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7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</p:grpSp>
      <p:sp>
        <p:nvSpPr>
          <p:cNvPr id="297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7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59563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>
              <a:defRPr/>
            </a:pPr>
            <a:fld id="{8266A2E7-8CBA-4373-BAA2-C63443931B8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297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40" name="Rectangle 44"/>
          <p:cNvSpPr>
            <a:spLocks noChangeArrowheads="1"/>
          </p:cNvSpPr>
          <p:nvPr userDrawn="1"/>
        </p:nvSpPr>
        <p:spPr bwMode="auto">
          <a:xfrm>
            <a:off x="0" y="6533418"/>
            <a:ext cx="9144000" cy="33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>
              <a:defRPr/>
            </a:pPr>
            <a:endParaRPr lang="en-US" sz="1400" b="0" i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/>
              <a:latin typeface="+mj-lt"/>
              <a:cs typeface="David" pitchFamily="2" charset="-79"/>
            </a:endParaRPr>
          </a:p>
        </p:txBody>
      </p:sp>
      <p:sp>
        <p:nvSpPr>
          <p:cNvPr id="29741" name="Rectangle 45"/>
          <p:cNvSpPr>
            <a:spLocks noChangeArrowheads="1"/>
          </p:cNvSpPr>
          <p:nvPr userDrawn="1"/>
        </p:nvSpPr>
        <p:spPr bwMode="auto">
          <a:xfrm>
            <a:off x="0" y="0"/>
            <a:ext cx="9144000" cy="836613"/>
          </a:xfrm>
          <a:prstGeom prst="rect">
            <a:avLst/>
          </a:prstGeom>
          <a:solidFill>
            <a:schemeClr val="bg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742" name="Rectangle 46"/>
          <p:cNvSpPr>
            <a:spLocks noChangeArrowheads="1"/>
          </p:cNvSpPr>
          <p:nvPr userDrawn="1"/>
        </p:nvSpPr>
        <p:spPr bwMode="auto">
          <a:xfrm>
            <a:off x="8408988" y="6580188"/>
            <a:ext cx="3397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b">
            <a:spAutoFit/>
          </a:bodyPr>
          <a:lstStyle/>
          <a:p>
            <a:pPr algn="r">
              <a:defRPr/>
            </a:pPr>
            <a:fld id="{08FF29AA-263B-4994-84D6-6EC091E88E2A}" type="slidenum">
              <a:rPr lang="he-IL" sz="10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pPr algn="r">
                <a:defRPr/>
              </a:pPr>
              <a:t>‹#›</a:t>
            </a:fld>
            <a:endParaRPr lang="en-US" sz="100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1B46AD1A-9742-41DF-9CE7-2EDD584AB28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496" y="6553200"/>
            <a:ext cx="2133600" cy="27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he-IL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Arial" charset="0"/>
              </a:defRPr>
            </a:lvl1pPr>
            <a:lvl2pPr marL="4572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2pPr>
            <a:lvl3pPr marL="9144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3pPr>
            <a:lvl4pPr marL="13716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4pPr>
            <a:lvl5pPr marL="1828800" algn="ctr" rtl="1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5pPr>
            <a:lvl6pPr marL="22860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6pPr>
            <a:lvl7pPr marL="27432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7pPr>
            <a:lvl8pPr marL="32004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8pPr>
            <a:lvl9pPr marL="3657600" algn="r" defTabSz="914400" rtl="1" eaLnBrk="1" latinLnBrk="0" hangingPunct="1">
              <a:defRPr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+mn-ea"/>
                <a:cs typeface="Arial" pitchFamily="34" charset="0"/>
              </a:defRPr>
            </a:lvl9pPr>
          </a:lstStyle>
          <a:p>
            <a:pPr algn="l">
              <a:defRPr/>
            </a:pPr>
            <a:r>
              <a:rPr lang="en-US" sz="1400" dirty="0"/>
              <a:t>Mobit - SINSIN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3" r:id="rId1"/>
    <p:sldLayoutId id="2147484694" r:id="rId2"/>
    <p:sldLayoutId id="2147484695" r:id="rId3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Arial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Arial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Arial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  <a:cs typeface="Arial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406m-gsa-project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insin-gsa-project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sat406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106"/>
            <a:ext cx="9144000" cy="785813"/>
          </a:xfrm>
        </p:spPr>
        <p:txBody>
          <a:bodyPr/>
          <a:lstStyle/>
          <a:p>
            <a:pPr rtl="0"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SINSIN </a:t>
            </a: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720"/>
            <a:ext cx="9144000" cy="5328592"/>
          </a:xfrm>
        </p:spPr>
        <p:txBody>
          <a:bodyPr/>
          <a:lstStyle/>
          <a:p>
            <a:pPr marL="0" lvl="1" indent="0" algn="ctr" rtl="0" eaLnBrk="1" hangingPunct="1">
              <a:spcBef>
                <a:spcPts val="0"/>
              </a:spcBef>
              <a:buNone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Enhancing the MEOSAR</a:t>
            </a:r>
          </a:p>
          <a:p>
            <a:pPr marL="0" lvl="1" indent="0" algn="ctr" rtl="0" eaLnBrk="1" hangingPunct="1">
              <a:spcBef>
                <a:spcPts val="0"/>
              </a:spcBef>
              <a:buNone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EUSPACEWEEK Marseille 3.12.2018 </a:t>
            </a:r>
          </a:p>
          <a:p>
            <a:pPr marL="0" lvl="1" indent="0" algn="ctr" rtl="0" eaLnBrk="1" hangingPunct="1">
              <a:spcBef>
                <a:spcPts val="0"/>
              </a:spcBef>
              <a:buNone/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0" lvl="1" indent="0" algn="ctr" rtl="0" eaLnBrk="1" hangingPunct="1">
              <a:spcBef>
                <a:spcPts val="0"/>
              </a:spcBef>
              <a:buClr>
                <a:srgbClr val="FFFFFF"/>
              </a:buClr>
              <a:buNone/>
              <a:defRPr/>
            </a:pPr>
            <a:endParaRPr 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Arial" charset="0"/>
            </a:endParaRPr>
          </a:p>
          <a:p>
            <a:pPr marL="0" lvl="1" indent="0" algn="ctr" rtl="0" eaLnBrk="1" hangingPunct="1">
              <a:spcBef>
                <a:spcPts val="0"/>
              </a:spcBef>
              <a:buNone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   </a:t>
            </a: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540000" lvl="1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540000" lvl="1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FFFF0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916832"/>
            <a:ext cx="5265787" cy="351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Image result for h2020 logo gs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50" y="5445224"/>
            <a:ext cx="4221708" cy="1261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211405"/>
      </p:ext>
    </p:extLst>
  </p:cSld>
  <p:clrMapOvr>
    <a:masterClrMapping/>
  </p:clrMapOvr>
  <p:transition spd="med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4" y="2492896"/>
            <a:ext cx="8819392" cy="356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2651" y="16043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MEOLUT Larger Coverage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6F376B0-1A31-45E8-BD64-9235350E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0" y="1628800"/>
            <a:ext cx="8999984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rtl="0">
              <a:spcBef>
                <a:spcPts val="1200"/>
              </a:spcBef>
              <a:buClr>
                <a:srgbClr val="FFC000"/>
              </a:buClr>
              <a:buSzPct val="10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 SINSIN                               without SINSIN</a:t>
            </a:r>
            <a:endParaRPr lang="en-US" sz="2800" dirty="0"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968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8106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Localization with 1-2 satellites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Image result for icy rock climb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728680" cy="279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cy rock climbing helicop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44924"/>
            <a:ext cx="24482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eep Canyon - Alftavatn, Rangarvallasysla">
            <a:extLst>
              <a:ext uri="{FF2B5EF4-FFF2-40B4-BE49-F238E27FC236}">
                <a16:creationId xmlns:a16="http://schemas.microsoft.com/office/drawing/2014/main" id="{F3F39F68-AB11-4F36-A0D9-C97D46561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75095"/>
            <a:ext cx="3096344" cy="23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8ACB44D-F96E-44CF-9FC6-A562DE098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988840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Particularly effective in mountains,  canyons, forests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632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651" y="16043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Status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51" y="1268760"/>
            <a:ext cx="913134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</a:pPr>
            <a:r>
              <a:rPr lang="en-US" sz="2400" b="1" dirty="0">
                <a:solidFill>
                  <a:srgbClr val="FFC000"/>
                </a:solidFill>
                <a:latin typeface="+mj-lt"/>
              </a:rPr>
              <a:t>Developed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in </a:t>
            </a:r>
            <a:r>
              <a:rPr lang="en-US" sz="2400" dirty="0">
                <a:latin typeface="+mj-lt"/>
              </a:rPr>
              <a:t>H2020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GSA Projects </a:t>
            </a:r>
          </a:p>
          <a:p>
            <a:pPr rtl="0">
              <a:spcBef>
                <a:spcPts val="0"/>
              </a:spcBef>
            </a:pPr>
            <a:r>
              <a:rPr lang="en-US" sz="2400" dirty="0">
                <a:latin typeface="+mj-lt"/>
              </a:rPr>
              <a:t>SAT406M - 2015-2017</a:t>
            </a:r>
          </a:p>
          <a:p>
            <a:pPr rtl="0">
              <a:spcBef>
                <a:spcPts val="0"/>
              </a:spcBef>
            </a:pPr>
            <a:r>
              <a:rPr lang="en-US" sz="2400" dirty="0">
                <a:latin typeface="+mj-lt"/>
              </a:rPr>
              <a:t>SINSIN - 2018 - 2020</a:t>
            </a:r>
          </a:p>
          <a:p>
            <a:pPr rtl="0">
              <a:spcBef>
                <a:spcPts val="0"/>
              </a:spcBef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  <a:p>
            <a:pPr rtl="0">
              <a:spcBef>
                <a:spcPts val="0"/>
              </a:spcBef>
            </a:pPr>
            <a:r>
              <a:rPr lang="en-US" sz="2400" b="1" dirty="0">
                <a:solidFill>
                  <a:srgbClr val="FFC000"/>
                </a:solidFill>
                <a:latin typeface="+mj-lt"/>
              </a:rPr>
              <a:t>Implemented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in </a:t>
            </a:r>
          </a:p>
          <a:p>
            <a:pPr rtl="0">
              <a:spcBef>
                <a:spcPts val="0"/>
              </a:spcBef>
            </a:pPr>
            <a:r>
              <a:rPr lang="en-US" sz="2400" dirty="0">
                <a:solidFill>
                  <a:srgbClr val="FFC000"/>
                </a:solidFill>
                <a:latin typeface="+mj-lt"/>
              </a:rPr>
              <a:t>Mobit </a:t>
            </a:r>
            <a:r>
              <a:rPr lang="en-US" sz="2400" dirty="0">
                <a:latin typeface="+mj-lt"/>
              </a:rPr>
              <a:t>SAT406M beacon 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</a:t>
            </a:r>
          </a:p>
          <a:p>
            <a:pPr rtl="0">
              <a:spcBef>
                <a:spcPts val="0"/>
              </a:spcBef>
            </a:pPr>
            <a:r>
              <a:rPr lang="en-US" sz="2400" dirty="0">
                <a:solidFill>
                  <a:srgbClr val="FFC000"/>
                </a:solidFill>
                <a:latin typeface="+mj-lt"/>
              </a:rPr>
              <a:t>Thales Alenia Space </a:t>
            </a:r>
            <a:r>
              <a:rPr lang="en-US" sz="2400" dirty="0">
                <a:latin typeface="+mj-lt"/>
              </a:rPr>
              <a:t>MEOLUT-Next</a:t>
            </a:r>
          </a:p>
          <a:p>
            <a:pPr rtl="0">
              <a:spcBef>
                <a:spcPts val="0"/>
              </a:spcBef>
            </a:pPr>
            <a:r>
              <a:rPr lang="en-US" sz="2400" dirty="0">
                <a:solidFill>
                  <a:srgbClr val="FFC000"/>
                </a:solidFill>
                <a:latin typeface="+mj-lt"/>
              </a:rPr>
              <a:t>STMicroelectronics </a:t>
            </a:r>
            <a:r>
              <a:rPr lang="en-US" sz="2400" dirty="0">
                <a:latin typeface="+mj-lt"/>
              </a:rPr>
              <a:t>TESEO chipset 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(in progress)</a:t>
            </a:r>
            <a:endParaRPr lang="en-US" sz="2400" dirty="0">
              <a:latin typeface="+mj-lt"/>
            </a:endParaRPr>
          </a:p>
          <a:p>
            <a:pPr rtl="0">
              <a:spcBef>
                <a:spcPts val="0"/>
              </a:spcBef>
            </a:pPr>
            <a:endParaRPr lang="en-US" sz="2000" b="1" dirty="0">
              <a:solidFill>
                <a:srgbClr val="FFC000"/>
              </a:solidFill>
              <a:latin typeface="+mj-lt"/>
            </a:endParaRPr>
          </a:p>
          <a:p>
            <a:pPr rtl="0">
              <a:spcBef>
                <a:spcPts val="0"/>
              </a:spcBef>
            </a:pPr>
            <a:r>
              <a:rPr lang="en-US" sz="2400" b="1" dirty="0">
                <a:solidFill>
                  <a:srgbClr val="FFC000"/>
                </a:solidFill>
                <a:latin typeface="+mj-lt"/>
              </a:rPr>
              <a:t>Analyzed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in more than </a:t>
            </a:r>
            <a:r>
              <a:rPr lang="en-US" sz="2400" dirty="0">
                <a:latin typeface="+mj-lt"/>
              </a:rPr>
              <a:t>12,000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bursts via </a:t>
            </a:r>
            <a:r>
              <a:rPr lang="en-US" sz="2400" dirty="0">
                <a:latin typeface="+mj-lt"/>
              </a:rPr>
              <a:t>SAR/Galileo</a:t>
            </a:r>
            <a:r>
              <a:rPr lang="en-US" sz="2400" dirty="0">
                <a:solidFill>
                  <a:srgbClr val="FFC000"/>
                </a:solidFill>
                <a:latin typeface="+mj-lt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1BEA7C-B9A2-47D4-A6CA-CB84CF11B324}"/>
              </a:ext>
            </a:extLst>
          </p:cNvPr>
          <p:cNvSpPr/>
          <p:nvPr/>
        </p:nvSpPr>
        <p:spPr>
          <a:xfrm>
            <a:off x="2195736" y="5445224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rtl="0">
              <a:spcBef>
                <a:spcPts val="2400"/>
              </a:spcBef>
              <a:defRPr/>
            </a:pPr>
            <a:r>
              <a:rPr lang="en-US" dirty="0"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www.sat406M-GSA-project.com</a:t>
            </a:r>
            <a:endParaRPr lang="en-US" dirty="0">
              <a:cs typeface="Arial" charset="0"/>
            </a:endParaRPr>
          </a:p>
          <a:p>
            <a:pPr marL="0" lvl="1" rtl="0">
              <a:spcBef>
                <a:spcPts val="1200"/>
              </a:spcBef>
              <a:defRPr/>
            </a:pPr>
            <a:r>
              <a:rPr lang="en-US" dirty="0"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www.SINSIN-GSA-project.com</a:t>
            </a:r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546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106"/>
            <a:ext cx="9144000" cy="785813"/>
          </a:xfrm>
        </p:spPr>
        <p:txBody>
          <a:bodyPr/>
          <a:lstStyle/>
          <a:p>
            <a:pPr rtl="0" eaLnBrk="1" hangingPunct="1">
              <a:defRPr/>
            </a:pPr>
            <a:r>
              <a:rPr lang="en-US" dirty="0">
                <a:solidFill>
                  <a:srgbClr val="FFC000"/>
                </a:solidFill>
              </a:rPr>
              <a:t>Thank You!</a:t>
            </a: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E5754E-415A-42AC-BD41-A1145FF8029F}"/>
              </a:ext>
            </a:extLst>
          </p:cNvPr>
          <p:cNvGrpSpPr/>
          <p:nvPr/>
        </p:nvGrpSpPr>
        <p:grpSpPr>
          <a:xfrm>
            <a:off x="1230650" y="1196752"/>
            <a:ext cx="6682699" cy="4812596"/>
            <a:chOff x="971600" y="1196752"/>
            <a:chExt cx="7330771" cy="48871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44493E-ED90-4951-A271-1A4470B34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600" y="1196752"/>
              <a:ext cx="7330771" cy="488718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121647-618F-4BA1-B188-A8CCED173F01}"/>
                </a:ext>
              </a:extLst>
            </p:cNvPr>
            <p:cNvSpPr/>
            <p:nvPr/>
          </p:nvSpPr>
          <p:spPr bwMode="auto">
            <a:xfrm>
              <a:off x="5364088" y="2492896"/>
              <a:ext cx="864096" cy="86409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2B93292-8808-4976-B52A-E51E4736E371}"/>
              </a:ext>
            </a:extLst>
          </p:cNvPr>
          <p:cNvSpPr/>
          <p:nvPr/>
        </p:nvSpPr>
        <p:spPr>
          <a:xfrm>
            <a:off x="2411760" y="61670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rtl="0">
              <a:spcBef>
                <a:spcPts val="1200"/>
              </a:spcBef>
              <a:defRPr/>
            </a:pPr>
            <a:r>
              <a:rPr lang="en-US" dirty="0">
                <a:cs typeface="Arial" charset="0"/>
              </a:rPr>
              <a:t>Daniel Katz, Mobit Telecom</a:t>
            </a:r>
          </a:p>
        </p:txBody>
      </p:sp>
    </p:spTree>
    <p:extLst>
      <p:ext uri="{BB962C8B-B14F-4D97-AF65-F5344CB8AC3E}">
        <p14:creationId xmlns:p14="http://schemas.microsoft.com/office/powerpoint/2010/main" val="2263568788"/>
      </p:ext>
    </p:extLst>
  </p:cSld>
  <p:clrMapOvr>
    <a:masterClrMapping/>
  </p:clrMapOvr>
  <p:transition spd="med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881"/>
            <a:ext cx="8229600" cy="785813"/>
          </a:xfrm>
        </p:spPr>
        <p:txBody>
          <a:bodyPr/>
          <a:lstStyle/>
          <a:p>
            <a:pPr rtl="0" eaLnBrk="1" hangingPunct="1">
              <a:defRPr/>
            </a:pPr>
            <a:br>
              <a:rPr lang="en-US" dirty="0">
                <a:solidFill>
                  <a:srgbClr val="CCCCFF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About Mobit 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35496" y="908720"/>
            <a:ext cx="9108504" cy="5544616"/>
          </a:xfrm>
        </p:spPr>
        <p:txBody>
          <a:bodyPr/>
          <a:lstStyle/>
          <a:p>
            <a:pPr marL="0" lvl="1" indent="0" algn="ctr" rtl="0" eaLnBrk="1" hangingPunct="1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Beacon manufacturer   </a:t>
            </a:r>
          </a:p>
          <a:p>
            <a:pPr marL="0" lvl="1" indent="0" algn="ctr" rtl="0" eaLnBrk="1" hangingPunct="1">
              <a:spcBef>
                <a:spcPts val="0"/>
              </a:spcBef>
              <a:buNone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Coordinator of H2020 GSA Projects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 SAT406M, SINSIN</a:t>
            </a: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6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6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6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6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6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0" lvl="1" indent="0" algn="ctr" rtl="0" eaLnBrk="1" hangingPunct="1">
              <a:spcBef>
                <a:spcPts val="6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0" lvl="1" indent="0" algn="ctr" rtl="0" eaLnBrk="1" hangingPunct="1">
              <a:spcBef>
                <a:spcPts val="1200"/>
              </a:spcBef>
              <a:buNone/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  <a:hlinkClick r:id="rId2"/>
            </a:endParaRPr>
          </a:p>
          <a:p>
            <a:pPr marL="0" lvl="1" indent="0" algn="ctr" rtl="0" eaLnBrk="1" hangingPunct="1">
              <a:spcBef>
                <a:spcPts val="2400"/>
              </a:spcBef>
              <a:buNone/>
              <a:defRPr/>
            </a:pPr>
            <a:r>
              <a:rPr lang="en-US" sz="1800" dirty="0">
                <a:latin typeface="+mj-lt"/>
                <a:cs typeface="Arial" charset="0"/>
                <a:hlinkClick r:id="rId2" tooltip="www.sat406.com"/>
              </a:rPr>
              <a:t>www.sat406.com</a:t>
            </a:r>
            <a:r>
              <a:rPr lang="en-US" sz="1800" dirty="0">
                <a:latin typeface="+mj-lt"/>
                <a:cs typeface="Arial" charset="0"/>
              </a:rPr>
              <a:t> </a:t>
            </a:r>
          </a:p>
          <a:p>
            <a:pPr marL="0" lvl="1" indent="0" algn="ctr" rtl="0" eaLnBrk="1" hangingPunct="1">
              <a:spcBef>
                <a:spcPts val="2400"/>
              </a:spcBef>
              <a:buNone/>
              <a:defRPr/>
            </a:pP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254250" lvl="1" indent="0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n-US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540000" lvl="1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n-ea"/>
              <a:cs typeface="Arial" charset="0"/>
            </a:endParaRPr>
          </a:p>
          <a:p>
            <a:pPr marL="540000" lvl="1" algn="ctr" rtl="0" eaLnBrk="1" hangingPunct="1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FFFF0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15630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0B80C7B-34E1-4E23-A513-78F97B98CC26}"/>
              </a:ext>
            </a:extLst>
          </p:cNvPr>
          <p:cNvSpPr/>
          <p:nvPr/>
        </p:nvSpPr>
        <p:spPr bwMode="auto">
          <a:xfrm>
            <a:off x="5004048" y="3212975"/>
            <a:ext cx="1008112" cy="100811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44647"/>
      </p:ext>
    </p:extLst>
  </p:cSld>
  <p:clrMapOvr>
    <a:masterClrMapping/>
  </p:clrMapOvr>
  <p:transition spd="med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rtl="0" eaLnBrk="1" hangingPunct="1">
              <a:defRPr/>
            </a:pPr>
            <a:br>
              <a:rPr lang="en-US" dirty="0">
                <a:solidFill>
                  <a:srgbClr val="CCCCFF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MEOSAR System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7056784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194493"/>
      </p:ext>
    </p:extLst>
  </p:cSld>
  <p:clrMapOvr>
    <a:masterClrMapping/>
  </p:clrMapOvr>
  <p:transition spd="med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rtl="0" eaLnBrk="1" hangingPunct="1">
              <a:defRPr/>
            </a:pPr>
            <a:br>
              <a:rPr lang="en-US" dirty="0">
                <a:solidFill>
                  <a:srgbClr val="CCCCFF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User Requirements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F2E23F-038A-477A-9CB9-CD5EE3AF97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375873"/>
              </p:ext>
            </p:extLst>
          </p:nvPr>
        </p:nvGraphicFramePr>
        <p:xfrm>
          <a:off x="395536" y="1654264"/>
          <a:ext cx="8496944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3958263698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758716228"/>
                    </a:ext>
                  </a:extLst>
                </a:gridCol>
              </a:tblGrid>
              <a:tr h="3648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User Needs</a:t>
                      </a:r>
                      <a:endParaRPr lang="en-IL" sz="28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charset="0"/>
                        </a:rPr>
                        <a:t>SINSIN Answers</a:t>
                      </a:r>
                      <a:endParaRPr lang="en-IL" sz="2800" dirty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571158"/>
                  </a:ext>
                </a:extLst>
              </a:tr>
              <a:tr h="364803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  <a:latin typeface="+mj-lt"/>
                        </a:rPr>
                        <a:t>Always accessible PLB</a:t>
                      </a:r>
                      <a:endParaRPr lang="en-IL" sz="20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sng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Wrist-worn PLB </a:t>
                      </a:r>
                      <a:endParaRPr lang="en-IL" sz="2000" u="sng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9670527"/>
                  </a:ext>
                </a:extLst>
              </a:tr>
              <a:tr h="36480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FFC000"/>
                          </a:solidFill>
                          <a:latin typeface="+mj-lt"/>
                        </a:rPr>
                        <a:t>Distress call acknowledgement</a:t>
                      </a:r>
                      <a:endParaRPr lang="en-IL" sz="2000" dirty="0">
                        <a:solidFill>
                          <a:srgbClr val="FFC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RLS enabled PLB</a:t>
                      </a:r>
                      <a:endParaRPr lang="en-IL" sz="200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102837"/>
                  </a:ext>
                </a:extLst>
              </a:tr>
              <a:tr h="63840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FFC000"/>
                          </a:solidFill>
                          <a:latin typeface="+mj-lt"/>
                        </a:rPr>
                        <a:t>Localization accuracy better than </a:t>
                      </a:r>
                      <a:r>
                        <a:rPr lang="en-US" sz="2000" dirty="0" err="1">
                          <a:solidFill>
                            <a:srgbClr val="FFC000"/>
                          </a:solidFill>
                          <a:latin typeface="+mj-lt"/>
                        </a:rPr>
                        <a:t>30m</a:t>
                      </a:r>
                      <a:r>
                        <a:rPr lang="en-US" sz="2000" dirty="0">
                          <a:solidFill>
                            <a:srgbClr val="FFC000"/>
                          </a:solidFill>
                          <a:latin typeface="+mj-lt"/>
                        </a:rPr>
                        <a:t> 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</a:rPr>
                        <a:t>particularly relevant to MOB/POB</a:t>
                      </a:r>
                      <a:endParaRPr lang="en-IL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Refine encoded-GNSS position resolution from </a:t>
                      </a:r>
                      <a:r>
                        <a:rPr lang="en-US" sz="2000" u="non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125m</a:t>
                      </a:r>
                      <a:r>
                        <a:rPr lang="en-US" sz="200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to </a:t>
                      </a:r>
                      <a:r>
                        <a:rPr lang="en-US" sz="2000" u="none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15m</a:t>
                      </a:r>
                      <a:endParaRPr lang="en-IL" sz="200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807994"/>
                  </a:ext>
                </a:extLst>
              </a:tr>
              <a:tr h="69148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FFC000"/>
                          </a:solidFill>
                          <a:latin typeface="+mj-lt"/>
                        </a:rPr>
                        <a:t>Localization accuracy while moving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  <a:latin typeface="+mj-lt"/>
                        </a:rPr>
                        <a:t>relevant to &gt; 50% of marine beacons</a:t>
                      </a:r>
                      <a:endParaRPr lang="en-IL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Arial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Improve localization accuracy of slow-moving beacon</a:t>
                      </a:r>
                      <a:endParaRPr lang="en-IL" sz="2000" u="non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783973"/>
                  </a:ext>
                </a:extLst>
              </a:tr>
              <a:tr h="4662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rgbClr val="FFC000"/>
                          </a:solidFill>
                          <a:latin typeface="+mj-lt"/>
                          <a:ea typeface="+mn-ea"/>
                          <a:cs typeface="+mn-cs"/>
                        </a:rPr>
                        <a:t>On-scene localization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when approaching the PLB user </a:t>
                      </a:r>
                      <a:endParaRPr lang="en-IL" sz="200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Arial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Upgrade DF to LAT/LON</a:t>
                      </a:r>
                      <a:endParaRPr lang="en-US" sz="2000" u="none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66071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Large Area Coverage</a:t>
                      </a:r>
                      <a:endParaRPr kumimoji="0" lang="en-IL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Arial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Increase Coverage Area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03797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Localization in limited sky view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typically relevant in terrestrial SAR</a:t>
                      </a:r>
                      <a:endParaRPr kumimoji="0" lang="en-IL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Arial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Localization with as few as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Arial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 (single burst) or 1 (multi-burst)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Arial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sats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/>
                          <a:ea typeface="+mn-ea"/>
                          <a:cs typeface="Arial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Calibri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467771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E49B50C0-5CFA-404B-A172-8E9A52252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34184"/>
            <a:ext cx="8229600" cy="40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rtl="0" eaLnBrk="1" hangingPunct="1">
              <a:defRPr/>
            </a:pPr>
            <a:br>
              <a:rPr lang="en-US" kern="0" dirty="0">
                <a:solidFill>
                  <a:srgbClr val="CCCCFF"/>
                </a:solidFill>
              </a:rPr>
            </a:br>
            <a:r>
              <a:rPr lang="en-US" sz="2800" kern="0" dirty="0">
                <a:solidFill>
                  <a:schemeClr val="tx1"/>
                </a:solidFill>
              </a:rPr>
              <a:t>Regarding the Personal Locator Beacon and SAR service</a:t>
            </a:r>
            <a:br>
              <a:rPr lang="en-US" sz="4000" kern="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kern="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57266"/>
      </p:ext>
    </p:extLst>
  </p:cSld>
  <p:clrMapOvr>
    <a:masterClrMapping/>
  </p:clrMapOvr>
  <p:transition spd="med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4687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rtl="0" eaLnBrk="1" hangingPunct="1">
              <a:defRPr/>
            </a:pPr>
            <a:br>
              <a:rPr lang="en-US" dirty="0">
                <a:solidFill>
                  <a:srgbClr val="CCCCFF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Wrist-worn PLB 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DFE605B-87C8-472A-B8D0-016F0F2DE33B}"/>
              </a:ext>
            </a:extLst>
          </p:cNvPr>
          <p:cNvGrpSpPr/>
          <p:nvPr/>
        </p:nvGrpSpPr>
        <p:grpSpPr>
          <a:xfrm>
            <a:off x="1475656" y="1286762"/>
            <a:ext cx="6408712" cy="4806534"/>
            <a:chOff x="1475656" y="1286762"/>
            <a:chExt cx="6408712" cy="480653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F7FD38-B822-4DDF-A8C9-5504690EC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86762"/>
              <a:ext cx="6408712" cy="480653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D1E769D-3608-424F-80EA-3F310CDD02C2}"/>
                </a:ext>
              </a:extLst>
            </p:cNvPr>
            <p:cNvSpPr/>
            <p:nvPr/>
          </p:nvSpPr>
          <p:spPr bwMode="auto">
            <a:xfrm>
              <a:off x="5148064" y="1844824"/>
              <a:ext cx="1152128" cy="115212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175767"/>
      </p:ext>
    </p:extLst>
  </p:cSld>
  <p:clrMapOvr>
    <a:masterClrMapping/>
  </p:clrMapOvr>
  <p:transition spd="med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14687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rtl="0" eaLnBrk="1" hangingPunct="1">
              <a:defRPr/>
            </a:pPr>
            <a:br>
              <a:rPr lang="en-US" dirty="0">
                <a:solidFill>
                  <a:srgbClr val="CCCCFF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RLS Enabled 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84F34-6339-4406-B971-62762E1AE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139" y="1167231"/>
            <a:ext cx="5084141" cy="5020852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D2F2BC-E9BC-4115-994C-30E20161723C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1680" y="2852936"/>
            <a:ext cx="2376264" cy="46271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43A2CC-7BA1-4FF1-B5EF-E2959D08DBD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94716" y="2834274"/>
            <a:ext cx="2393923" cy="5040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Rectangle 3">
            <a:extLst>
              <a:ext uri="{FF2B5EF4-FFF2-40B4-BE49-F238E27FC236}">
                <a16:creationId xmlns:a16="http://schemas.microsoft.com/office/drawing/2014/main" id="{720BAE61-F4E9-4B0F-A107-7CBC3F41CFF4}"/>
              </a:ext>
            </a:extLst>
          </p:cNvPr>
          <p:cNvSpPr txBox="1">
            <a:spLocks noChangeArrowheads="1"/>
          </p:cNvSpPr>
          <p:nvPr/>
        </p:nvSpPr>
        <p:spPr>
          <a:xfrm>
            <a:off x="377191" y="4505679"/>
            <a:ext cx="1890553" cy="465010"/>
          </a:xfrm>
          <a:prstGeom prst="rect">
            <a:avLst/>
          </a:prstGeom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lvl="1" indent="0" algn="l" rtl="0" eaLnBrk="1" hangingPunct="1">
              <a:spcBef>
                <a:spcPts val="600"/>
              </a:spcBef>
              <a:buNone/>
              <a:defRPr/>
            </a:pPr>
            <a:r>
              <a:rPr lang="en-US" sz="24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Arial" charset="0"/>
              </a:rPr>
              <a:t>PLB display</a:t>
            </a:r>
          </a:p>
          <a:p>
            <a:pPr marL="540000" lvl="1" algn="ctr" rtl="0" eaLnBrk="1" hangingPunct="1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r>
              <a:rPr lang="en-US" sz="2400" kern="0" dirty="0">
                <a:solidFill>
                  <a:srgbClr val="FFFF00"/>
                </a:solidFill>
                <a:cs typeface="Times New Roman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6BC953-11C1-4697-BF5C-58CEE5609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048744"/>
            <a:ext cx="1354825" cy="1260576"/>
          </a:xfrm>
          <a:prstGeom prst="rect">
            <a:avLst/>
          </a:prstGeom>
        </p:spPr>
      </p:pic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733A7C75-A354-4112-9F1D-A8D856E449CC}"/>
              </a:ext>
            </a:extLst>
          </p:cNvPr>
          <p:cNvSpPr/>
          <p:nvPr/>
        </p:nvSpPr>
        <p:spPr bwMode="auto">
          <a:xfrm rot="20058778">
            <a:off x="1520380" y="4977205"/>
            <a:ext cx="1080120" cy="504395"/>
          </a:xfrm>
          <a:prstGeom prst="notched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FE00862E-C184-437D-AC3B-AC2D7F443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758892"/>
            <a:ext cx="1561559" cy="90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RLM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Request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B67094E-5079-46D5-AE89-BBD25D7F4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2924944"/>
            <a:ext cx="2016224" cy="11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RLM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Received =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acknowledge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434987"/>
      </p:ext>
    </p:extLst>
  </p:cSld>
  <p:clrMapOvr>
    <a:masterClrMapping/>
  </p:clrMapOvr>
  <p:transition spd="med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F53AB884-E0A6-45B0-90FD-34510B159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842" y="3429000"/>
            <a:ext cx="20162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Think of Man/Person overboard at dark/ stormy night, locatable at </a:t>
            </a:r>
            <a:r>
              <a:rPr lang="en-US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15m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(SINSIN) instead of </a:t>
            </a:r>
            <a:r>
              <a:rPr lang="en-US" sz="2400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125m</a:t>
            </a:r>
            <a:r>
              <a:rPr lang="en-US" sz="24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(standard)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25FF2E42-4C0B-44E9-8DB9-B21459B8D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87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rtl="0" eaLnBrk="1" hangingPunct="1">
              <a:defRPr/>
            </a:pPr>
            <a:br>
              <a:rPr lang="en-US" dirty="0">
                <a:solidFill>
                  <a:srgbClr val="CCCCFF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Refine encoded-GNSS position </a:t>
            </a:r>
            <a:br>
              <a:rPr lang="en-US" sz="4000" dirty="0">
                <a:solidFill>
                  <a:schemeClr val="tx1">
                    <a:lumMod val="75000"/>
                  </a:schemeClr>
                </a:solidFill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6EEDE-E8CB-4391-ADAA-2C270C7A7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980728"/>
            <a:ext cx="6949155" cy="534212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ECD592A-C807-4926-9C4D-7E48B917F120}"/>
              </a:ext>
            </a:extLst>
          </p:cNvPr>
          <p:cNvSpPr/>
          <p:nvPr/>
        </p:nvSpPr>
        <p:spPr bwMode="auto">
          <a:xfrm>
            <a:off x="1979712" y="1196752"/>
            <a:ext cx="1080120" cy="973020"/>
          </a:xfrm>
          <a:prstGeom prst="wedgeRoundRectCallout">
            <a:avLst>
              <a:gd name="adj1" fmla="val 120970"/>
              <a:gd name="adj2" fmla="val 99252"/>
              <a:gd name="adj3" fmla="val 16667"/>
            </a:avLst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FF3300"/>
                </a:solidFill>
                <a:latin typeface="+mj-lt"/>
                <a:cs typeface="Arial" charset="0"/>
              </a:rPr>
              <a:t>Standard encoded-GNSS Position</a:t>
            </a:r>
            <a:endParaRPr kumimoji="0" lang="en-IL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2FE35E97-5924-4E9E-ACC0-46A2AEF17E3E}"/>
              </a:ext>
            </a:extLst>
          </p:cNvPr>
          <p:cNvSpPr/>
          <p:nvPr/>
        </p:nvSpPr>
        <p:spPr bwMode="auto">
          <a:xfrm>
            <a:off x="5796136" y="4976056"/>
            <a:ext cx="1080120" cy="829208"/>
          </a:xfrm>
          <a:prstGeom prst="wedgeRoundRectCallout">
            <a:avLst>
              <a:gd name="adj1" fmla="val -150278"/>
              <a:gd name="adj2" fmla="val -29721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FF3300"/>
                </a:solidFill>
                <a:latin typeface="+mj-lt"/>
                <a:cs typeface="Arial" charset="0"/>
              </a:rPr>
              <a:t>Refined GNSS Position</a:t>
            </a:r>
            <a:endParaRPr kumimoji="0" lang="en-IL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D2F742C-3EE7-42B1-989B-5C7BF8749DEF}"/>
              </a:ext>
            </a:extLst>
          </p:cNvPr>
          <p:cNvSpPr/>
          <p:nvPr/>
        </p:nvSpPr>
        <p:spPr bwMode="auto">
          <a:xfrm>
            <a:off x="1979712" y="2636912"/>
            <a:ext cx="1080120" cy="973020"/>
          </a:xfrm>
          <a:prstGeom prst="wedgeRoundRectCallout">
            <a:avLst>
              <a:gd name="adj1" fmla="val 117515"/>
              <a:gd name="adj2" fmla="val 147198"/>
              <a:gd name="adj3" fmla="val 16667"/>
            </a:avLst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FF3300"/>
                </a:solidFill>
                <a:latin typeface="+mj-lt"/>
                <a:cs typeface="Arial" charset="0"/>
              </a:rPr>
              <a:t>Standard encoded-GNSS Position</a:t>
            </a:r>
            <a:endParaRPr kumimoji="0" lang="en-IL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6E2772CC-583E-4216-AB2D-3A9CE394F6E2}"/>
              </a:ext>
            </a:extLst>
          </p:cNvPr>
          <p:cNvSpPr/>
          <p:nvPr/>
        </p:nvSpPr>
        <p:spPr bwMode="auto">
          <a:xfrm>
            <a:off x="2267744" y="5192080"/>
            <a:ext cx="1080120" cy="829208"/>
          </a:xfrm>
          <a:prstGeom prst="wedgeRoundRectCallout">
            <a:avLst>
              <a:gd name="adj1" fmla="val 119243"/>
              <a:gd name="adj2" fmla="val -25220"/>
              <a:gd name="adj3" fmla="val 16667"/>
            </a:avLst>
          </a:prstGeom>
          <a:solidFill>
            <a:srgbClr val="FFFF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FF3300"/>
                </a:solidFill>
                <a:latin typeface="+mj-lt"/>
                <a:cs typeface="Arial" charset="0"/>
              </a:rPr>
              <a:t>Refined GNSS Position</a:t>
            </a:r>
            <a:endParaRPr kumimoji="0" lang="en-IL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77E8211F-D6CB-4F64-8943-E0F747E10ACF}"/>
              </a:ext>
            </a:extLst>
          </p:cNvPr>
          <p:cNvSpPr/>
          <p:nvPr/>
        </p:nvSpPr>
        <p:spPr bwMode="auto">
          <a:xfrm>
            <a:off x="4211960" y="3756890"/>
            <a:ext cx="1080120" cy="608214"/>
          </a:xfrm>
          <a:prstGeom prst="wedgeRoundRectCallout">
            <a:avLst>
              <a:gd name="adj1" fmla="val -32795"/>
              <a:gd name="adj2" fmla="val 191088"/>
              <a:gd name="adj3" fmla="val 16667"/>
            </a:avLst>
          </a:prstGeom>
          <a:solidFill>
            <a:srgbClr val="CCCC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rgbClr val="FF3300"/>
                </a:solidFill>
                <a:latin typeface="+mj-lt"/>
                <a:cs typeface="Arial" charset="0"/>
              </a:rPr>
              <a:t>Actual Position</a:t>
            </a:r>
            <a:endParaRPr kumimoji="0" lang="en-IL" sz="1400" b="0" i="0" u="none" strike="noStrike" cap="none" normalizeH="0" baseline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254A9DB-4B23-4D41-8E11-5FE69C39141C}"/>
              </a:ext>
            </a:extLst>
          </p:cNvPr>
          <p:cNvSpPr/>
          <p:nvPr/>
        </p:nvSpPr>
        <p:spPr bwMode="auto">
          <a:xfrm>
            <a:off x="4283968" y="5085184"/>
            <a:ext cx="343531" cy="360040"/>
          </a:xfrm>
          <a:prstGeom prst="ellipse">
            <a:avLst/>
          </a:prstGeom>
          <a:noFill/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77172"/>
      </p:ext>
    </p:extLst>
  </p:cSld>
  <p:clrMapOvr>
    <a:masterClrMapping/>
  </p:clrMapOvr>
  <p:transition spd="med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27310" y="1052736"/>
            <a:ext cx="8229600" cy="64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spcBef>
                <a:spcPts val="0"/>
              </a:spcBef>
              <a:defRPr/>
            </a:pPr>
            <a:r>
              <a:rPr lang="en-US" sz="2800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Improve localization of slow-moving beacon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AutoShape 4" descr="blob:https://web.whatsapp.com/69391a02-fe81-4022-ab3b-4f8b2437ceb3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3" name="AutoShape 6" descr="blob:https://web.whatsapp.com/69391a02-fe81-4022-ab3b-4f8b2437ceb3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sp>
        <p:nvSpPr>
          <p:cNvPr id="5" name="AutoShape 8" descr="blob:https://web.whatsapp.com/69391a02-fe81-4022-ab3b-4f8b2437ceb3"/>
          <p:cNvSpPr>
            <a:spLocks noChangeAspect="1" noChangeArrowheads="1"/>
          </p:cNvSpPr>
          <p:nvPr/>
        </p:nvSpPr>
        <p:spPr bwMode="auto">
          <a:xfrm>
            <a:off x="9228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377" y="1916832"/>
            <a:ext cx="648011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2651" y="16043"/>
            <a:ext cx="9144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Slow moving beacon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35496" y="1916832"/>
            <a:ext cx="38884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0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18106"/>
            <a:ext cx="82296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/>
          <a:p>
            <a:pPr lvl="0" rtl="0">
              <a:defRPr/>
            </a:pPr>
            <a:b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DF to LAT/LON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08520" y="1052736"/>
            <a:ext cx="8999984" cy="212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rtl="0">
              <a:spcBef>
                <a:spcPts val="1200"/>
              </a:spcBef>
              <a:buClr>
                <a:srgbClr val="FFC000"/>
              </a:buClr>
              <a:buSzPct val="10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Presently DF provides the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bearing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</a:p>
          <a:p>
            <a:pPr rtl="0">
              <a:spcBef>
                <a:spcPts val="600"/>
              </a:spcBef>
              <a:buClr>
                <a:srgbClr val="FFC000"/>
              </a:buClr>
              <a:buSzPct val="10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SINSIN adds the </a:t>
            </a: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hyperbola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(a), </a:t>
            </a: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ellipse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(b) or </a:t>
            </a:r>
            <a:r>
              <a:rPr lang="en-US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circle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(c) LOP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rtl="0">
              <a:spcBef>
                <a:spcPts val="600"/>
              </a:spcBef>
              <a:buClr>
                <a:srgbClr val="FFC000"/>
              </a:buClr>
              <a:buSzPct val="10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By methodically controlling the beacon Time of Emission  </a:t>
            </a:r>
          </a:p>
          <a:p>
            <a:pPr rtl="0">
              <a:spcBef>
                <a:spcPts val="1800"/>
              </a:spcBef>
              <a:buClr>
                <a:srgbClr val="FFC000"/>
              </a:buClr>
              <a:buSzPct val="100000"/>
            </a:pPr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SINSIN-a                       SINSIN-b                       SINSIN-c</a:t>
            </a:r>
            <a:endParaRPr lang="en-US" sz="2800" dirty="0">
              <a:solidFill>
                <a:srgbClr val="FFC000"/>
              </a:solidFill>
              <a:effectLst/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8FD8C4-5C1B-48B8-83D0-061BF7915501}"/>
              </a:ext>
            </a:extLst>
          </p:cNvPr>
          <p:cNvCxnSpPr/>
          <p:nvPr/>
        </p:nvCxnSpPr>
        <p:spPr bwMode="auto">
          <a:xfrm flipH="1" flipV="1">
            <a:off x="683568" y="3933056"/>
            <a:ext cx="1656184" cy="12961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F6013-CC79-4168-8F4A-EA7C73452CAA}"/>
              </a:ext>
            </a:extLst>
          </p:cNvPr>
          <p:cNvGrpSpPr/>
          <p:nvPr/>
        </p:nvGrpSpPr>
        <p:grpSpPr>
          <a:xfrm>
            <a:off x="179512" y="3356992"/>
            <a:ext cx="8816013" cy="2952328"/>
            <a:chOff x="179512" y="2780928"/>
            <a:chExt cx="8816013" cy="295232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63D5659-F4B0-435F-A569-C8F8C50F899A}"/>
                </a:ext>
              </a:extLst>
            </p:cNvPr>
            <p:cNvGrpSpPr/>
            <p:nvPr/>
          </p:nvGrpSpPr>
          <p:grpSpPr>
            <a:xfrm>
              <a:off x="179512" y="2780928"/>
              <a:ext cx="2808312" cy="2952328"/>
              <a:chOff x="179512" y="2780928"/>
              <a:chExt cx="2808312" cy="29523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CFA44D6-D0DD-42B3-820D-2350BB35218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512" y="2780928"/>
                <a:ext cx="2808312" cy="2952328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4C845E8-9716-46D1-8A81-3FC7B21436F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17644" y="2780928"/>
                <a:ext cx="1885698" cy="162018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F347E76-4904-4366-ABCB-202C59AF08FF}"/>
                </a:ext>
              </a:extLst>
            </p:cNvPr>
            <p:cNvGrpSpPr/>
            <p:nvPr/>
          </p:nvGrpSpPr>
          <p:grpSpPr>
            <a:xfrm>
              <a:off x="6187213" y="2780928"/>
              <a:ext cx="2808312" cy="2952328"/>
              <a:chOff x="3203848" y="2780928"/>
              <a:chExt cx="2808312" cy="2952328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5812BEA-58A9-4240-B3B2-95F9AF4A28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3848" y="2780928"/>
                <a:ext cx="2808312" cy="2952328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EE6AD992-CA05-4167-A65B-3F25E65AE22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995936" y="3933056"/>
                <a:ext cx="864096" cy="93610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E17CADF-5020-46E1-9847-FB144859FF8C}"/>
                </a:ext>
              </a:extLst>
            </p:cNvPr>
            <p:cNvGrpSpPr/>
            <p:nvPr/>
          </p:nvGrpSpPr>
          <p:grpSpPr>
            <a:xfrm>
              <a:off x="3203848" y="2780928"/>
              <a:ext cx="2734681" cy="2952328"/>
              <a:chOff x="6229807" y="2780928"/>
              <a:chExt cx="2734681" cy="295232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725E16A-F021-4FF7-A674-5541503294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29807" y="2780928"/>
                <a:ext cx="2734681" cy="2952328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2C3C1CE-45DF-4771-9294-AFD3C0ADBC0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092280" y="3789040"/>
                <a:ext cx="864096" cy="108012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133511939"/>
      </p:ext>
    </p:extLst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7514</TotalTime>
  <Words>284</Words>
  <Application>Microsoft Office PowerPoint</Application>
  <PresentationFormat>On-screen Show (4:3)</PresentationFormat>
  <Paragraphs>101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Cambria</vt:lpstr>
      <vt:lpstr>David</vt:lpstr>
      <vt:lpstr>Times New Roman</vt:lpstr>
      <vt:lpstr>Verdana</vt:lpstr>
      <vt:lpstr>Wingdings</vt:lpstr>
      <vt:lpstr>Globe</vt:lpstr>
      <vt:lpstr>SINSIN </vt:lpstr>
      <vt:lpstr> About Mobit  </vt:lpstr>
      <vt:lpstr> MEOSAR System </vt:lpstr>
      <vt:lpstr> User Requirements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SeeFar.net</dc:title>
  <dc:creator>DK</dc:creator>
  <cp:lastModifiedBy>Daniel Katz</cp:lastModifiedBy>
  <cp:revision>2851</cp:revision>
  <dcterms:created xsi:type="dcterms:W3CDTF">2005-08-27T09:33:06Z</dcterms:created>
  <dcterms:modified xsi:type="dcterms:W3CDTF">2018-11-19T18:29:57Z</dcterms:modified>
</cp:coreProperties>
</file>